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69" r:id="rId16"/>
    <p:sldId id="270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5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6" r:id="rId41"/>
    <p:sldId id="295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9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26.01.25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26.01.25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26.01.25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26.01.25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26.01.25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26.01.25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26.01.25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26.01.25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26.01.25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26.01.25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26.01.25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26.01.25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DIN Alternate Bold"/>
                <a:cs typeface="DIN Alternate Bold"/>
              </a:rPr>
              <a:t>Güzel</a:t>
            </a:r>
            <a:r>
              <a:rPr lang="en-US" dirty="0" smtClean="0">
                <a:latin typeface="DIN Alternate Bold"/>
                <a:cs typeface="DIN Alternate Bold"/>
              </a:rPr>
              <a:t> </a:t>
            </a:r>
            <a:r>
              <a:rPr lang="en-US" dirty="0" err="1" smtClean="0">
                <a:latin typeface="DIN Alternate Bold"/>
                <a:cs typeface="DIN Alternate Bold"/>
              </a:rPr>
              <a:t>Ordu</a:t>
            </a:r>
            <a:r>
              <a:rPr lang="en-US" dirty="0" smtClean="0">
                <a:latin typeface="DIN Alternate Bold"/>
                <a:cs typeface="DIN Alternate Bold"/>
              </a:rPr>
              <a:t> </a:t>
            </a:r>
            <a:r>
              <a:rPr lang="en-US" dirty="0" err="1" smtClean="0">
                <a:latin typeface="DIN Alternate Bold"/>
                <a:cs typeface="DIN Alternate Bold"/>
              </a:rPr>
              <a:t>Kültür</a:t>
            </a:r>
            <a:r>
              <a:rPr lang="en-US" dirty="0" smtClean="0">
                <a:latin typeface="DIN Alternate Bold"/>
                <a:cs typeface="DIN Alternate Bold"/>
              </a:rPr>
              <a:t> </a:t>
            </a:r>
            <a:r>
              <a:rPr lang="en-US" dirty="0" err="1" smtClean="0">
                <a:latin typeface="DIN Alternate Bold"/>
                <a:cs typeface="DIN Alternate Bold"/>
              </a:rPr>
              <a:t>Sanat</a:t>
            </a:r>
            <a:r>
              <a:rPr lang="en-US" dirty="0" smtClean="0">
                <a:latin typeface="DIN Alternate Bold"/>
                <a:cs typeface="DIN Alternate Bold"/>
              </a:rPr>
              <a:t> </a:t>
            </a:r>
            <a:r>
              <a:rPr lang="en-US" dirty="0" err="1" smtClean="0">
                <a:latin typeface="DIN Alternate Bold"/>
                <a:cs typeface="DIN Alternate Bold"/>
              </a:rPr>
              <a:t>Vakfı</a:t>
            </a:r>
            <a:endParaRPr lang="en-US" dirty="0">
              <a:latin typeface="DIN Alternate Bold"/>
              <a:cs typeface="DIN Alternate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DIN Alternate Bold"/>
                <a:cs typeface="DIN Alternate Bold"/>
              </a:rPr>
              <a:t>2024 YILI</a:t>
            </a:r>
          </a:p>
          <a:p>
            <a:r>
              <a:rPr lang="en-US" dirty="0" smtClean="0">
                <a:latin typeface="DIN Alternate Bold"/>
                <a:cs typeface="DIN Alternate Bold"/>
              </a:rPr>
              <a:t>FAALİYET RAPORU </a:t>
            </a:r>
            <a:endParaRPr lang="en-US" dirty="0">
              <a:latin typeface="DIN Alternate Bold"/>
              <a:cs typeface="DIN Alternate Bold"/>
            </a:endParaRPr>
          </a:p>
        </p:txBody>
      </p:sp>
    </p:spTree>
    <p:extLst>
      <p:ext uri="{BB962C8B-B14F-4D97-AF65-F5344CB8AC3E}">
        <p14:creationId xmlns:p14="http://schemas.microsoft.com/office/powerpoint/2010/main" val="90410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 MART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ÇOK SESLİ ÇOCUK KOROSU</a:t>
            </a:r>
          </a:p>
          <a:p>
            <a:endParaRPr lang="en-US" dirty="0"/>
          </a:p>
          <a:p>
            <a:r>
              <a:rPr lang="en-US" dirty="0" err="1" smtClean="0"/>
              <a:t>Gençlerimizi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çocuklarımızı</a:t>
            </a:r>
            <a:r>
              <a:rPr lang="en-US" dirty="0" smtClean="0"/>
              <a:t>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getirerek</a:t>
            </a:r>
            <a:r>
              <a:rPr lang="en-US" dirty="0" smtClean="0"/>
              <a:t> </a:t>
            </a:r>
            <a:r>
              <a:rPr lang="en-US" dirty="0" err="1" smtClean="0"/>
              <a:t>mutlu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özgüvenleri</a:t>
            </a:r>
            <a:r>
              <a:rPr lang="en-US" dirty="0" smtClean="0"/>
              <a:t> </a:t>
            </a:r>
            <a:r>
              <a:rPr lang="en-US" dirty="0" err="1" smtClean="0"/>
              <a:t>gelişmiş</a:t>
            </a:r>
            <a:r>
              <a:rPr lang="en-US" dirty="0" smtClean="0"/>
              <a:t> </a:t>
            </a:r>
            <a:r>
              <a:rPr lang="en-US" dirty="0" err="1" smtClean="0"/>
              <a:t>bireylere</a:t>
            </a:r>
            <a:r>
              <a:rPr lang="en-US" dirty="0" smtClean="0"/>
              <a:t> </a:t>
            </a:r>
            <a:r>
              <a:rPr lang="en-US" dirty="0" err="1" smtClean="0"/>
              <a:t>dönüşürmek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dalını</a:t>
            </a:r>
            <a:r>
              <a:rPr lang="en-US" dirty="0" smtClean="0"/>
              <a:t> </a:t>
            </a:r>
            <a:r>
              <a:rPr lang="en-US" dirty="0" err="1" smtClean="0"/>
              <a:t>meslek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seçmek</a:t>
            </a:r>
            <a:r>
              <a:rPr lang="en-US" dirty="0" smtClean="0"/>
              <a:t> </a:t>
            </a:r>
            <a:r>
              <a:rPr lang="en-US" dirty="0" err="1" smtClean="0"/>
              <a:t>isteyen</a:t>
            </a:r>
            <a:r>
              <a:rPr lang="en-US" dirty="0" smtClean="0"/>
              <a:t> </a:t>
            </a:r>
            <a:r>
              <a:rPr lang="en-US" dirty="0" err="1" smtClean="0"/>
              <a:t>çocukların</a:t>
            </a:r>
            <a:r>
              <a:rPr lang="en-US" dirty="0" smtClean="0"/>
              <a:t> </a:t>
            </a:r>
            <a:r>
              <a:rPr lang="en-US" dirty="0" err="1" smtClean="0"/>
              <a:t>kendilerini</a:t>
            </a:r>
            <a:r>
              <a:rPr lang="en-US" dirty="0" smtClean="0"/>
              <a:t> </a:t>
            </a:r>
            <a:r>
              <a:rPr lang="en-US" dirty="0" err="1" smtClean="0"/>
              <a:t>keşfetmelerine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açmak</a:t>
            </a:r>
            <a:r>
              <a:rPr lang="en-US" dirty="0" smtClean="0"/>
              <a:t> </a:t>
            </a:r>
            <a:r>
              <a:rPr lang="en-US" dirty="0" err="1" smtClean="0"/>
              <a:t>hedefiyle</a:t>
            </a:r>
            <a:r>
              <a:rPr lang="en-US" dirty="0" smtClean="0"/>
              <a:t> </a:t>
            </a:r>
            <a:r>
              <a:rPr lang="en-US" dirty="0" err="1" smtClean="0"/>
              <a:t>başlattığımız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sesli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koromuz</a:t>
            </a:r>
            <a:r>
              <a:rPr lang="en-US" dirty="0" smtClean="0"/>
              <a:t> </a:t>
            </a:r>
            <a:r>
              <a:rPr lang="en-US" dirty="0" err="1" smtClean="0"/>
              <a:t>çalışmalarına</a:t>
            </a:r>
            <a:r>
              <a:rPr lang="en-US" dirty="0" smtClean="0"/>
              <a:t> </a:t>
            </a:r>
            <a:r>
              <a:rPr lang="en-US" dirty="0" err="1" smtClean="0"/>
              <a:t>Sevda</a:t>
            </a:r>
            <a:r>
              <a:rPr lang="en-US" dirty="0" smtClean="0"/>
              <a:t> </a:t>
            </a:r>
            <a:r>
              <a:rPr lang="en-US" dirty="0" err="1" smtClean="0"/>
              <a:t>Gürel</a:t>
            </a:r>
            <a:r>
              <a:rPr lang="en-US" dirty="0" smtClean="0"/>
              <a:t>, </a:t>
            </a:r>
            <a:r>
              <a:rPr lang="en-US" dirty="0" err="1" smtClean="0"/>
              <a:t>Neslihan</a:t>
            </a:r>
            <a:r>
              <a:rPr lang="en-US" dirty="0" smtClean="0"/>
              <a:t> </a:t>
            </a:r>
            <a:r>
              <a:rPr lang="en-US" dirty="0" err="1" smtClean="0"/>
              <a:t>Özkeleş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Sercan</a:t>
            </a:r>
            <a:r>
              <a:rPr lang="en-US" dirty="0" smtClean="0"/>
              <a:t> </a:t>
            </a:r>
            <a:r>
              <a:rPr lang="en-US" dirty="0" err="1" smtClean="0"/>
              <a:t>Özkeleş</a:t>
            </a:r>
            <a:r>
              <a:rPr lang="en-US" dirty="0" smtClean="0"/>
              <a:t> </a:t>
            </a:r>
            <a:r>
              <a:rPr lang="en-US" dirty="0" err="1" smtClean="0"/>
              <a:t>eğitmenliğinde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ediyor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Koromuzu</a:t>
            </a:r>
            <a:r>
              <a:rPr lang="en-US" dirty="0" smtClean="0"/>
              <a:t> </a:t>
            </a:r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koro</a:t>
            </a:r>
            <a:r>
              <a:rPr lang="en-US" dirty="0" smtClean="0"/>
              <a:t> </a:t>
            </a:r>
            <a:r>
              <a:rPr lang="en-US" dirty="0" err="1" smtClean="0"/>
              <a:t>festivallerine</a:t>
            </a:r>
            <a:r>
              <a:rPr lang="en-US" dirty="0" smtClean="0"/>
              <a:t> </a:t>
            </a:r>
            <a:r>
              <a:rPr lang="en-US" dirty="0" err="1" smtClean="0"/>
              <a:t>hazırlıyoruz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35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18 MART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Güzel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18. </a:t>
            </a:r>
            <a:r>
              <a:rPr lang="en-US" dirty="0" err="1" smtClean="0"/>
              <a:t>Aydın</a:t>
            </a:r>
            <a:r>
              <a:rPr lang="en-US" dirty="0" smtClean="0"/>
              <a:t> </a:t>
            </a:r>
            <a:r>
              <a:rPr lang="en-US" dirty="0" err="1" smtClean="0"/>
              <a:t>Üstüntaş</a:t>
            </a:r>
            <a:r>
              <a:rPr lang="en-US" dirty="0" smtClean="0"/>
              <a:t> </a:t>
            </a:r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Anadolu</a:t>
            </a:r>
            <a:r>
              <a:rPr lang="en-US" dirty="0" smtClean="0"/>
              <a:t> </a:t>
            </a:r>
            <a:r>
              <a:rPr lang="en-US" dirty="0" err="1" smtClean="0"/>
              <a:t>Tiyatrosu</a:t>
            </a:r>
            <a:r>
              <a:rPr lang="en-US" dirty="0" smtClean="0"/>
              <a:t> </a:t>
            </a:r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 smtClean="0"/>
              <a:t>Yazma</a:t>
            </a:r>
            <a:r>
              <a:rPr lang="en-US" dirty="0" smtClean="0"/>
              <a:t> </a:t>
            </a:r>
            <a:r>
              <a:rPr lang="en-US" dirty="0" err="1" smtClean="0"/>
              <a:t>Yarışması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r>
              <a:rPr lang="en-US" dirty="0" smtClean="0"/>
              <a:t> </a:t>
            </a:r>
            <a:r>
              <a:rPr lang="en-US" dirty="0" err="1" smtClean="0"/>
              <a:t>açıklandı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Gülşen</a:t>
            </a:r>
            <a:r>
              <a:rPr lang="en-US" dirty="0" smtClean="0"/>
              <a:t> </a:t>
            </a:r>
            <a:r>
              <a:rPr lang="en-US" dirty="0" err="1" smtClean="0"/>
              <a:t>Karakadıoğlu</a:t>
            </a:r>
            <a:r>
              <a:rPr lang="en-US" dirty="0" smtClean="0"/>
              <a:t>, </a:t>
            </a:r>
            <a:r>
              <a:rPr lang="en-US" dirty="0" err="1" smtClean="0"/>
              <a:t>Filiz</a:t>
            </a:r>
            <a:r>
              <a:rPr lang="en-US" dirty="0" smtClean="0"/>
              <a:t> </a:t>
            </a:r>
            <a:r>
              <a:rPr lang="en-US" dirty="0" err="1" smtClean="0"/>
              <a:t>Elmas</a:t>
            </a:r>
            <a:r>
              <a:rPr lang="en-US" dirty="0" smtClean="0"/>
              <a:t>, </a:t>
            </a:r>
            <a:r>
              <a:rPr lang="en-US" dirty="0" err="1" smtClean="0"/>
              <a:t>Akif</a:t>
            </a:r>
            <a:r>
              <a:rPr lang="en-US" dirty="0" smtClean="0"/>
              <a:t> </a:t>
            </a:r>
            <a:r>
              <a:rPr lang="en-US" dirty="0" err="1" smtClean="0"/>
              <a:t>Yeşilkaya</a:t>
            </a:r>
            <a:r>
              <a:rPr lang="en-US" dirty="0" smtClean="0"/>
              <a:t>, </a:t>
            </a:r>
            <a:r>
              <a:rPr lang="en-US" dirty="0" err="1" smtClean="0"/>
              <a:t>Yasin</a:t>
            </a:r>
            <a:r>
              <a:rPr lang="en-US" dirty="0" smtClean="0"/>
              <a:t> </a:t>
            </a:r>
            <a:r>
              <a:rPr lang="en-US" dirty="0" err="1" smtClean="0"/>
              <a:t>Akyüz</a:t>
            </a:r>
            <a:r>
              <a:rPr lang="en-US" dirty="0" smtClean="0"/>
              <a:t>, </a:t>
            </a:r>
            <a:r>
              <a:rPr lang="en-US" dirty="0" err="1" smtClean="0"/>
              <a:t>Eren</a:t>
            </a:r>
            <a:r>
              <a:rPr lang="en-US" dirty="0" smtClean="0"/>
              <a:t> </a:t>
            </a:r>
            <a:r>
              <a:rPr lang="en-US" dirty="0" err="1" smtClean="0"/>
              <a:t>Aysan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Şenay</a:t>
            </a:r>
            <a:r>
              <a:rPr lang="en-US" dirty="0" smtClean="0"/>
              <a:t> </a:t>
            </a:r>
            <a:r>
              <a:rPr lang="en-US" dirty="0" err="1" smtClean="0"/>
              <a:t>Tanrıvermiş’ten</a:t>
            </a:r>
            <a:r>
              <a:rPr lang="en-US" dirty="0" smtClean="0"/>
              <a:t> </a:t>
            </a:r>
            <a:r>
              <a:rPr lang="en-US" dirty="0" err="1" smtClean="0"/>
              <a:t>oluşan</a:t>
            </a:r>
            <a:r>
              <a:rPr lang="en-US" dirty="0" smtClean="0"/>
              <a:t> </a:t>
            </a:r>
            <a:r>
              <a:rPr lang="en-US" dirty="0" err="1" smtClean="0"/>
              <a:t>Seçici</a:t>
            </a:r>
            <a:r>
              <a:rPr lang="en-US" dirty="0" smtClean="0"/>
              <a:t> </a:t>
            </a:r>
            <a:r>
              <a:rPr lang="en-US" dirty="0" err="1" smtClean="0"/>
              <a:t>kurulun</a:t>
            </a:r>
            <a:r>
              <a:rPr lang="en-US" dirty="0" smtClean="0"/>
              <a:t> </a:t>
            </a:r>
            <a:r>
              <a:rPr lang="en-US" dirty="0" err="1" smtClean="0"/>
              <a:t>kararıyla</a:t>
            </a:r>
            <a:r>
              <a:rPr lang="en-US" dirty="0" smtClean="0"/>
              <a:t> MURAT </a:t>
            </a:r>
            <a:r>
              <a:rPr lang="en-US" dirty="0" err="1" smtClean="0"/>
              <a:t>YAYA’nın</a:t>
            </a:r>
            <a:r>
              <a:rPr lang="en-US" dirty="0" smtClean="0"/>
              <a:t> </a:t>
            </a:r>
            <a:r>
              <a:rPr lang="en-US" dirty="0" err="1" smtClean="0"/>
              <a:t>yazdığı</a:t>
            </a:r>
            <a:r>
              <a:rPr lang="en-US" dirty="0" smtClean="0"/>
              <a:t> ‘’SENSİZ DAHA İYİYİM’’ </a:t>
            </a:r>
            <a:r>
              <a:rPr lang="en-US" dirty="0" err="1" smtClean="0"/>
              <a:t>oyunu</a:t>
            </a:r>
            <a:r>
              <a:rPr lang="en-US" dirty="0" smtClean="0"/>
              <a:t> </a:t>
            </a:r>
            <a:r>
              <a:rPr lang="en-US" dirty="0" err="1" smtClean="0"/>
              <a:t>birinciliğe</a:t>
            </a:r>
            <a:r>
              <a:rPr lang="en-US" dirty="0" smtClean="0"/>
              <a:t>, HÜSEYİN ERDOĞAN’IN </a:t>
            </a:r>
            <a:r>
              <a:rPr lang="en-US" dirty="0" err="1" smtClean="0"/>
              <a:t>yazdığı</a:t>
            </a:r>
            <a:r>
              <a:rPr lang="en-US" dirty="0" smtClean="0"/>
              <a:t> ‘’TUT ELİMİ ANNE’’ </a:t>
            </a:r>
            <a:r>
              <a:rPr lang="en-US" dirty="0" err="1" smtClean="0"/>
              <a:t>oyunu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ALPER </a:t>
            </a:r>
            <a:r>
              <a:rPr lang="en-US" dirty="0" err="1" smtClean="0"/>
              <a:t>ANGIN’ın</a:t>
            </a:r>
            <a:r>
              <a:rPr lang="en-US" dirty="0" smtClean="0"/>
              <a:t> ‘’YOLCULUK’’</a:t>
            </a:r>
            <a:r>
              <a:rPr lang="en-US" dirty="0" err="1" smtClean="0"/>
              <a:t>oyunu</a:t>
            </a:r>
            <a:r>
              <a:rPr lang="en-US" dirty="0" smtClean="0"/>
              <a:t> </a:t>
            </a:r>
            <a:r>
              <a:rPr lang="en-US" dirty="0" err="1" smtClean="0"/>
              <a:t>övgüye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bulunmuştur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Yarışmanın</a:t>
            </a:r>
            <a:r>
              <a:rPr lang="en-US" dirty="0" smtClean="0"/>
              <a:t> </a:t>
            </a:r>
            <a:r>
              <a:rPr lang="en-US" dirty="0" err="1" smtClean="0"/>
              <a:t>yürütücüsü</a:t>
            </a:r>
            <a:r>
              <a:rPr lang="en-US" dirty="0" smtClean="0"/>
              <a:t> </a:t>
            </a:r>
            <a:r>
              <a:rPr lang="en-US" dirty="0" err="1" smtClean="0"/>
              <a:t>Sayın</a:t>
            </a:r>
            <a:r>
              <a:rPr lang="en-US" dirty="0" smtClean="0"/>
              <a:t> </a:t>
            </a:r>
            <a:r>
              <a:rPr lang="en-US" dirty="0" err="1" smtClean="0"/>
              <a:t>Gülçin</a:t>
            </a:r>
            <a:r>
              <a:rPr lang="en-US" dirty="0" smtClean="0"/>
              <a:t> </a:t>
            </a:r>
            <a:r>
              <a:rPr lang="en-US" dirty="0" err="1" smtClean="0"/>
              <a:t>Üstüntaş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Jüri</a:t>
            </a:r>
            <a:r>
              <a:rPr lang="en-US" dirty="0" smtClean="0"/>
              <a:t> </a:t>
            </a:r>
            <a:r>
              <a:rPr lang="en-US" dirty="0" err="1" smtClean="0"/>
              <a:t>üyelerimize</a:t>
            </a:r>
            <a:r>
              <a:rPr lang="en-US" dirty="0" smtClean="0"/>
              <a:t> </a:t>
            </a:r>
            <a:r>
              <a:rPr lang="en-US" dirty="0" err="1" smtClean="0"/>
              <a:t>teşekkür</a:t>
            </a:r>
            <a:r>
              <a:rPr lang="en-US" dirty="0" smtClean="0"/>
              <a:t> </a:t>
            </a:r>
            <a:r>
              <a:rPr lang="en-US" dirty="0" err="1" smtClean="0"/>
              <a:t>ederiz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257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 MART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koristleri</a:t>
            </a:r>
            <a:r>
              <a:rPr lang="en-US" dirty="0" smtClean="0"/>
              <a:t> </a:t>
            </a:r>
            <a:r>
              <a:rPr lang="en-US" dirty="0" err="1" smtClean="0"/>
              <a:t>aramıza</a:t>
            </a:r>
            <a:r>
              <a:rPr lang="en-US" dirty="0" smtClean="0"/>
              <a:t> </a:t>
            </a:r>
            <a:r>
              <a:rPr lang="en-US" dirty="0" err="1" smtClean="0"/>
              <a:t>katmak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Sesli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Korosu</a:t>
            </a:r>
            <a:r>
              <a:rPr lang="en-US" dirty="0" smtClean="0"/>
              <a:t> </a:t>
            </a:r>
            <a:r>
              <a:rPr lang="en-US" dirty="0" err="1" smtClean="0"/>
              <a:t>seçmeleri</a:t>
            </a:r>
            <a:r>
              <a:rPr lang="en-US" dirty="0" smtClean="0"/>
              <a:t> </a:t>
            </a:r>
            <a:r>
              <a:rPr lang="en-US" dirty="0" err="1" smtClean="0"/>
              <a:t>Müzik</a:t>
            </a:r>
            <a:r>
              <a:rPr lang="en-US" dirty="0" smtClean="0"/>
              <a:t> </a:t>
            </a:r>
            <a:r>
              <a:rPr lang="en-US" dirty="0" err="1" smtClean="0"/>
              <a:t>Öğretmeni</a:t>
            </a:r>
            <a:r>
              <a:rPr lang="en-US" dirty="0" smtClean="0"/>
              <a:t> Dr. </a:t>
            </a:r>
            <a:r>
              <a:rPr lang="en-US" dirty="0" err="1" smtClean="0"/>
              <a:t>Neslihan</a:t>
            </a:r>
            <a:r>
              <a:rPr lang="en-US" dirty="0" smtClean="0"/>
              <a:t> </a:t>
            </a:r>
            <a:r>
              <a:rPr lang="en-US" dirty="0" err="1" smtClean="0"/>
              <a:t>Özkeleş</a:t>
            </a:r>
            <a:r>
              <a:rPr lang="en-US" dirty="0" smtClean="0"/>
              <a:t>, Dr. </a:t>
            </a:r>
            <a:r>
              <a:rPr lang="en-US" dirty="0" err="1" smtClean="0"/>
              <a:t>Öğretim</a:t>
            </a:r>
            <a:r>
              <a:rPr lang="en-US" dirty="0" smtClean="0"/>
              <a:t> </a:t>
            </a:r>
            <a:r>
              <a:rPr lang="en-US" dirty="0" err="1" smtClean="0"/>
              <a:t>Üyesi</a:t>
            </a:r>
            <a:r>
              <a:rPr lang="en-US" dirty="0" smtClean="0"/>
              <a:t> </a:t>
            </a:r>
            <a:r>
              <a:rPr lang="en-US" dirty="0" err="1" smtClean="0"/>
              <a:t>Sevda</a:t>
            </a:r>
            <a:r>
              <a:rPr lang="en-US" dirty="0" smtClean="0"/>
              <a:t> </a:t>
            </a:r>
            <a:r>
              <a:rPr lang="en-US" dirty="0" err="1" smtClean="0"/>
              <a:t>Gürel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Sercan</a:t>
            </a:r>
            <a:r>
              <a:rPr lang="en-US" dirty="0" smtClean="0"/>
              <a:t> </a:t>
            </a:r>
            <a:r>
              <a:rPr lang="en-US" dirty="0" err="1" smtClean="0"/>
              <a:t>Özkeleş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Vakfımızın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temsilciliğinde</a:t>
            </a:r>
            <a:r>
              <a:rPr lang="en-US" dirty="0" smtClean="0"/>
              <a:t> </a:t>
            </a:r>
            <a:r>
              <a:rPr lang="en-US" dirty="0" err="1" smtClean="0"/>
              <a:t>yapıldı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984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23 MART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GÜZEL ORDU 18. AYDIN ÜSTÜNTAŞ GELENEKSEL ANADOLU TİYATROSU OYUN YAZMA YARIŞMASI ÖDÜL GECESİ</a:t>
            </a:r>
          </a:p>
          <a:p>
            <a:endParaRPr lang="en-US" dirty="0" smtClean="0"/>
          </a:p>
          <a:p>
            <a:r>
              <a:rPr lang="en-US" dirty="0" err="1" smtClean="0"/>
              <a:t>Ödül</a:t>
            </a:r>
            <a:r>
              <a:rPr lang="en-US" dirty="0" smtClean="0"/>
              <a:t> </a:t>
            </a:r>
            <a:r>
              <a:rPr lang="en-US" dirty="0" err="1" smtClean="0"/>
              <a:t>gecemizde</a:t>
            </a:r>
            <a:r>
              <a:rPr lang="en-US" dirty="0" smtClean="0"/>
              <a:t> </a:t>
            </a:r>
            <a:r>
              <a:rPr lang="en-US" dirty="0" err="1" smtClean="0"/>
              <a:t>Emre</a:t>
            </a:r>
            <a:r>
              <a:rPr lang="en-US" dirty="0" smtClean="0"/>
              <a:t> </a:t>
            </a:r>
            <a:r>
              <a:rPr lang="en-US" dirty="0" err="1" smtClean="0"/>
              <a:t>Koyuncuoğlunun</a:t>
            </a:r>
            <a:r>
              <a:rPr lang="en-US" dirty="0" smtClean="0"/>
              <a:t> </a:t>
            </a:r>
            <a:r>
              <a:rPr lang="en-US" dirty="0" err="1" smtClean="0"/>
              <a:t>yazıp</a:t>
            </a:r>
            <a:r>
              <a:rPr lang="en-US" dirty="0" smtClean="0"/>
              <a:t> </a:t>
            </a:r>
            <a:r>
              <a:rPr lang="en-US" dirty="0" err="1" smtClean="0"/>
              <a:t>yönettiği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Ebru</a:t>
            </a:r>
            <a:r>
              <a:rPr lang="en-US" dirty="0" smtClean="0"/>
              <a:t> </a:t>
            </a:r>
            <a:r>
              <a:rPr lang="en-US" dirty="0" err="1" smtClean="0"/>
              <a:t>Üstüntaş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Aslı</a:t>
            </a:r>
            <a:r>
              <a:rPr lang="en-US" dirty="0" smtClean="0"/>
              <a:t> </a:t>
            </a:r>
            <a:r>
              <a:rPr lang="en-US" dirty="0" err="1" smtClean="0"/>
              <a:t>Selin</a:t>
            </a:r>
            <a:r>
              <a:rPr lang="en-US" dirty="0" smtClean="0"/>
              <a:t> </a:t>
            </a:r>
            <a:r>
              <a:rPr lang="en-US" dirty="0" err="1" smtClean="0"/>
              <a:t>Öztürk</a:t>
            </a:r>
            <a:r>
              <a:rPr lang="en-US" dirty="0" smtClean="0"/>
              <a:t> </a:t>
            </a:r>
            <a:r>
              <a:rPr lang="en-US" dirty="0" err="1" smtClean="0"/>
              <a:t>Şen’in</a:t>
            </a:r>
            <a:r>
              <a:rPr lang="en-US" dirty="0" smtClean="0"/>
              <a:t> </a:t>
            </a:r>
            <a:r>
              <a:rPr lang="en-US" dirty="0" err="1" smtClean="0"/>
              <a:t>oynadığı</a:t>
            </a:r>
            <a:r>
              <a:rPr lang="en-US" dirty="0" smtClean="0"/>
              <a:t> MEDEA </a:t>
            </a:r>
            <a:r>
              <a:rPr lang="en-US" dirty="0" err="1" smtClean="0"/>
              <a:t>oyununu</a:t>
            </a:r>
            <a:r>
              <a:rPr lang="en-US" dirty="0" smtClean="0"/>
              <a:t> </a:t>
            </a:r>
            <a:r>
              <a:rPr lang="en-US" dirty="0" err="1" smtClean="0"/>
              <a:t>Ordu’lu</a:t>
            </a:r>
            <a:r>
              <a:rPr lang="en-US" dirty="0" smtClean="0"/>
              <a:t> </a:t>
            </a:r>
            <a:r>
              <a:rPr lang="en-US" dirty="0" err="1" smtClean="0"/>
              <a:t>sanatseverler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buluşurduk</a:t>
            </a:r>
            <a:r>
              <a:rPr lang="en-US" dirty="0" smtClean="0"/>
              <a:t>. </a:t>
            </a:r>
            <a:r>
              <a:rPr lang="en-US" dirty="0" err="1" smtClean="0"/>
              <a:t>Nurgül</a:t>
            </a:r>
            <a:r>
              <a:rPr lang="en-US" dirty="0" smtClean="0"/>
              <a:t> </a:t>
            </a:r>
            <a:r>
              <a:rPr lang="en-US" dirty="0" err="1" smtClean="0"/>
              <a:t>Çoluk’un</a:t>
            </a:r>
            <a:r>
              <a:rPr lang="en-US" dirty="0" smtClean="0"/>
              <a:t> </a:t>
            </a:r>
            <a:r>
              <a:rPr lang="en-US" dirty="0" err="1" smtClean="0"/>
              <a:t>sunumunu</a:t>
            </a:r>
            <a:r>
              <a:rPr lang="en-US" dirty="0" smtClean="0"/>
              <a:t> </a:t>
            </a:r>
            <a:r>
              <a:rPr lang="en-US" dirty="0" err="1" smtClean="0"/>
              <a:t>yaptığı</a:t>
            </a:r>
            <a:r>
              <a:rPr lang="en-US" dirty="0" smtClean="0"/>
              <a:t> </a:t>
            </a:r>
            <a:r>
              <a:rPr lang="en-US" dirty="0" err="1" smtClean="0"/>
              <a:t>gecede</a:t>
            </a:r>
            <a:r>
              <a:rPr lang="en-US" dirty="0" smtClean="0"/>
              <a:t> </a:t>
            </a:r>
            <a:r>
              <a:rPr lang="en-US" dirty="0" err="1" smtClean="0"/>
              <a:t>ödül</a:t>
            </a:r>
            <a:r>
              <a:rPr lang="en-US" dirty="0" smtClean="0"/>
              <a:t> </a:t>
            </a:r>
            <a:r>
              <a:rPr lang="en-US" dirty="0" err="1" smtClean="0"/>
              <a:t>töreni</a:t>
            </a:r>
            <a:r>
              <a:rPr lang="en-US" dirty="0" smtClean="0"/>
              <a:t> </a:t>
            </a:r>
            <a:r>
              <a:rPr lang="en-US" dirty="0" err="1" smtClean="0"/>
              <a:t>öncesi</a:t>
            </a:r>
            <a:r>
              <a:rPr lang="en-US" dirty="0" smtClean="0"/>
              <a:t> </a:t>
            </a:r>
            <a:r>
              <a:rPr lang="en-US" dirty="0" err="1" smtClean="0"/>
              <a:t>Mısra</a:t>
            </a:r>
            <a:r>
              <a:rPr lang="en-US" dirty="0" smtClean="0"/>
              <a:t> </a:t>
            </a:r>
            <a:r>
              <a:rPr lang="en-US" dirty="0" err="1" smtClean="0"/>
              <a:t>Akbulut</a:t>
            </a:r>
            <a:r>
              <a:rPr lang="en-US" dirty="0" smtClean="0"/>
              <a:t>, </a:t>
            </a:r>
            <a:r>
              <a:rPr lang="en-US" dirty="0" err="1" smtClean="0"/>
              <a:t>Cansel</a:t>
            </a:r>
            <a:r>
              <a:rPr lang="en-US" dirty="0" smtClean="0"/>
              <a:t> </a:t>
            </a:r>
            <a:r>
              <a:rPr lang="en-US" dirty="0" err="1" smtClean="0"/>
              <a:t>Eğrek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Duygu</a:t>
            </a:r>
            <a:r>
              <a:rPr lang="en-US" dirty="0" smtClean="0"/>
              <a:t> </a:t>
            </a:r>
            <a:r>
              <a:rPr lang="en-US" dirty="0" err="1" smtClean="0"/>
              <a:t>Kalkan</a:t>
            </a:r>
            <a:r>
              <a:rPr lang="en-US" dirty="0" smtClean="0"/>
              <a:t> </a:t>
            </a:r>
            <a:r>
              <a:rPr lang="en-US" dirty="0" err="1" smtClean="0"/>
              <a:t>izleyicilere</a:t>
            </a:r>
            <a:r>
              <a:rPr lang="en-US" dirty="0" smtClean="0"/>
              <a:t> </a:t>
            </a:r>
            <a:r>
              <a:rPr lang="en-US" dirty="0" err="1" smtClean="0"/>
              <a:t>müzik</a:t>
            </a:r>
            <a:r>
              <a:rPr lang="en-US" dirty="0" smtClean="0"/>
              <a:t> </a:t>
            </a:r>
            <a:r>
              <a:rPr lang="en-US" dirty="0" err="1" smtClean="0"/>
              <a:t>dinletisi</a:t>
            </a:r>
            <a:r>
              <a:rPr lang="en-US" dirty="0" smtClean="0"/>
              <a:t> </a:t>
            </a:r>
            <a:r>
              <a:rPr lang="en-US" dirty="0" err="1" smtClean="0"/>
              <a:t>yaptı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Murat </a:t>
            </a:r>
            <a:r>
              <a:rPr lang="en-US" dirty="0" err="1" smtClean="0"/>
              <a:t>Yaya’ya</a:t>
            </a:r>
            <a:r>
              <a:rPr lang="en-US" dirty="0" smtClean="0"/>
              <a:t> </a:t>
            </a:r>
            <a:r>
              <a:rPr lang="en-US" dirty="0" err="1" smtClean="0"/>
              <a:t>birincilik</a:t>
            </a:r>
            <a:r>
              <a:rPr lang="en-US" dirty="0" smtClean="0"/>
              <a:t>, </a:t>
            </a:r>
            <a:r>
              <a:rPr lang="en-US" dirty="0" err="1" smtClean="0"/>
              <a:t>Alper</a:t>
            </a:r>
            <a:r>
              <a:rPr lang="en-US" dirty="0" smtClean="0"/>
              <a:t> </a:t>
            </a:r>
            <a:r>
              <a:rPr lang="en-US" dirty="0" err="1" smtClean="0"/>
              <a:t>Angın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Hüseyin</a:t>
            </a:r>
            <a:r>
              <a:rPr lang="en-US" dirty="0" smtClean="0"/>
              <a:t> </a:t>
            </a:r>
            <a:r>
              <a:rPr lang="en-US" dirty="0" err="1" smtClean="0"/>
              <a:t>Erdoğan’a</a:t>
            </a:r>
            <a:r>
              <a:rPr lang="en-US" dirty="0" smtClean="0"/>
              <a:t> </a:t>
            </a:r>
            <a:r>
              <a:rPr lang="en-US" dirty="0" err="1" smtClean="0"/>
              <a:t>Övgüye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r>
              <a:rPr lang="en-US" dirty="0" smtClean="0"/>
              <a:t>, </a:t>
            </a:r>
            <a:r>
              <a:rPr lang="en-US" dirty="0" err="1" smtClean="0"/>
              <a:t>Emre</a:t>
            </a:r>
            <a:r>
              <a:rPr lang="en-US" dirty="0" smtClean="0"/>
              <a:t> </a:t>
            </a:r>
            <a:r>
              <a:rPr lang="en-US" dirty="0" err="1" smtClean="0"/>
              <a:t>Koyuncuoğluna</a:t>
            </a:r>
            <a:r>
              <a:rPr lang="en-US" dirty="0" smtClean="0"/>
              <a:t> </a:t>
            </a:r>
            <a:r>
              <a:rPr lang="en-US" dirty="0" err="1" smtClean="0"/>
              <a:t>Emek</a:t>
            </a:r>
            <a:r>
              <a:rPr lang="en-US" dirty="0" smtClean="0"/>
              <a:t> </a:t>
            </a:r>
            <a:r>
              <a:rPr lang="en-US" dirty="0" err="1" smtClean="0"/>
              <a:t>Ödülleri</a:t>
            </a:r>
            <a:r>
              <a:rPr lang="en-US" dirty="0" smtClean="0"/>
              <a:t> </a:t>
            </a:r>
            <a:r>
              <a:rPr lang="en-US" dirty="0" err="1" smtClean="0"/>
              <a:t>takdim</a:t>
            </a:r>
            <a:r>
              <a:rPr lang="en-US" dirty="0" smtClean="0"/>
              <a:t> </a:t>
            </a:r>
            <a:r>
              <a:rPr lang="en-US" dirty="0" err="1" smtClean="0"/>
              <a:t>edildi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185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 NİSAN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8. GÜZEL ORDU ULUSLARARASI KISA FİLM FESTİVALİ YÜRÜTME KURULUMUZU KAMUOYUNA AÇIKLADIK.</a:t>
            </a:r>
          </a:p>
          <a:p>
            <a:r>
              <a:rPr lang="en-US" dirty="0" smtClean="0"/>
              <a:t>Festival </a:t>
            </a:r>
            <a:r>
              <a:rPr lang="en-US" dirty="0" err="1" smtClean="0"/>
              <a:t>Yürütme</a:t>
            </a:r>
            <a:r>
              <a:rPr lang="en-US" dirty="0" smtClean="0"/>
              <a:t> </a:t>
            </a:r>
            <a:r>
              <a:rPr lang="en-US" dirty="0" err="1" smtClean="0"/>
              <a:t>Kurulumuz</a:t>
            </a:r>
            <a:r>
              <a:rPr lang="en-US" dirty="0" smtClean="0"/>
              <a:t> </a:t>
            </a:r>
            <a:r>
              <a:rPr lang="en-US" dirty="0" err="1" smtClean="0"/>
              <a:t>Tevfik</a:t>
            </a:r>
            <a:r>
              <a:rPr lang="en-US" dirty="0" smtClean="0"/>
              <a:t> </a:t>
            </a:r>
            <a:r>
              <a:rPr lang="en-US" dirty="0" err="1" smtClean="0"/>
              <a:t>Serdar</a:t>
            </a:r>
            <a:r>
              <a:rPr lang="en-US" dirty="0" smtClean="0"/>
              <a:t> </a:t>
            </a:r>
            <a:r>
              <a:rPr lang="en-US" dirty="0" err="1" smtClean="0"/>
              <a:t>Köksal</a:t>
            </a:r>
            <a:r>
              <a:rPr lang="en-US" dirty="0" smtClean="0"/>
              <a:t> </a:t>
            </a:r>
            <a:r>
              <a:rPr lang="en-US" dirty="0" err="1" smtClean="0"/>
              <a:t>Başkanlığında</a:t>
            </a:r>
            <a:r>
              <a:rPr lang="en-US" dirty="0" smtClean="0"/>
              <a:t> </a:t>
            </a:r>
            <a:r>
              <a:rPr lang="en-US" dirty="0" err="1" smtClean="0"/>
              <a:t>şu</a:t>
            </a:r>
            <a:r>
              <a:rPr lang="en-US" dirty="0" smtClean="0"/>
              <a:t> </a:t>
            </a:r>
            <a:r>
              <a:rPr lang="en-US" dirty="0" err="1" smtClean="0"/>
              <a:t>isimlerden</a:t>
            </a:r>
            <a:r>
              <a:rPr lang="en-US" dirty="0" smtClean="0"/>
              <a:t> </a:t>
            </a:r>
            <a:r>
              <a:rPr lang="en-US" dirty="0" err="1" smtClean="0"/>
              <a:t>oluştu</a:t>
            </a:r>
            <a:r>
              <a:rPr lang="en-US" dirty="0" smtClean="0"/>
              <a:t>. </a:t>
            </a:r>
            <a:r>
              <a:rPr lang="en-US" dirty="0" err="1" smtClean="0"/>
              <a:t>Ülkü</a:t>
            </a:r>
            <a:r>
              <a:rPr lang="en-US" dirty="0" smtClean="0"/>
              <a:t> </a:t>
            </a:r>
            <a:r>
              <a:rPr lang="en-US" dirty="0" err="1" smtClean="0"/>
              <a:t>Gürsoy</a:t>
            </a:r>
            <a:r>
              <a:rPr lang="en-US" dirty="0" smtClean="0"/>
              <a:t>, Dr. </a:t>
            </a:r>
            <a:r>
              <a:rPr lang="en-US" dirty="0" err="1" smtClean="0"/>
              <a:t>Amina</a:t>
            </a:r>
            <a:r>
              <a:rPr lang="en-US" dirty="0" smtClean="0"/>
              <a:t> </a:t>
            </a:r>
            <a:r>
              <a:rPr lang="en-US" dirty="0" err="1" smtClean="0"/>
              <a:t>Zhaman</a:t>
            </a:r>
            <a:r>
              <a:rPr lang="en-US" dirty="0" smtClean="0"/>
              <a:t>, Prof. Dr. Mehmet </a:t>
            </a:r>
            <a:r>
              <a:rPr lang="en-US" dirty="0" err="1" smtClean="0"/>
              <a:t>Yılmaz</a:t>
            </a:r>
            <a:r>
              <a:rPr lang="en-US" dirty="0" smtClean="0"/>
              <a:t>, </a:t>
            </a:r>
            <a:r>
              <a:rPr lang="en-US" dirty="0" err="1" smtClean="0"/>
              <a:t>Simin</a:t>
            </a:r>
            <a:r>
              <a:rPr lang="en-US" dirty="0" smtClean="0"/>
              <a:t> </a:t>
            </a:r>
            <a:r>
              <a:rPr lang="en-US" dirty="0" err="1" smtClean="0"/>
              <a:t>Belikırık</a:t>
            </a:r>
            <a:r>
              <a:rPr lang="en-US" dirty="0" smtClean="0"/>
              <a:t>, </a:t>
            </a:r>
            <a:r>
              <a:rPr lang="en-US" dirty="0" err="1" smtClean="0"/>
              <a:t>Hakan</a:t>
            </a:r>
            <a:r>
              <a:rPr lang="en-US" dirty="0" smtClean="0"/>
              <a:t> </a:t>
            </a:r>
            <a:r>
              <a:rPr lang="en-US" dirty="0" err="1" smtClean="0"/>
              <a:t>Adanır</a:t>
            </a:r>
            <a:r>
              <a:rPr lang="en-US" dirty="0" smtClean="0"/>
              <a:t>, </a:t>
            </a:r>
            <a:r>
              <a:rPr lang="en-US" dirty="0" err="1" smtClean="0"/>
              <a:t>Gültekin</a:t>
            </a:r>
            <a:r>
              <a:rPr lang="en-US" dirty="0" smtClean="0"/>
              <a:t> </a:t>
            </a:r>
            <a:r>
              <a:rPr lang="en-US" dirty="0" err="1" smtClean="0"/>
              <a:t>Bayır</a:t>
            </a:r>
            <a:r>
              <a:rPr lang="en-US" dirty="0" smtClean="0"/>
              <a:t>, </a:t>
            </a:r>
            <a:r>
              <a:rPr lang="en-US" dirty="0" err="1" smtClean="0"/>
              <a:t>Fulin</a:t>
            </a:r>
            <a:r>
              <a:rPr lang="en-US" dirty="0" smtClean="0"/>
              <a:t> </a:t>
            </a:r>
            <a:r>
              <a:rPr lang="en-US" dirty="0" err="1" smtClean="0"/>
              <a:t>Ceren</a:t>
            </a:r>
            <a:r>
              <a:rPr lang="en-US" dirty="0" smtClean="0"/>
              <a:t> </a:t>
            </a:r>
            <a:r>
              <a:rPr lang="en-US" dirty="0" err="1" smtClean="0"/>
              <a:t>Işık</a:t>
            </a:r>
            <a:r>
              <a:rPr lang="en-US" dirty="0" smtClean="0"/>
              <a:t>, </a:t>
            </a:r>
            <a:r>
              <a:rPr lang="en-US" dirty="0" err="1" smtClean="0"/>
              <a:t>Gökhan</a:t>
            </a:r>
            <a:r>
              <a:rPr lang="en-US" dirty="0" smtClean="0"/>
              <a:t> </a:t>
            </a:r>
            <a:r>
              <a:rPr lang="en-US" dirty="0" err="1" smtClean="0"/>
              <a:t>Bakan’dan</a:t>
            </a:r>
            <a:r>
              <a:rPr lang="en-US" dirty="0" smtClean="0"/>
              <a:t> </a:t>
            </a:r>
            <a:r>
              <a:rPr lang="en-US" dirty="0" err="1" smtClean="0"/>
              <a:t>oluştu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127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NİSAN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Güzel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Vakfı</a:t>
            </a:r>
            <a:r>
              <a:rPr lang="en-US" dirty="0" smtClean="0"/>
              <a:t> </a:t>
            </a:r>
            <a:r>
              <a:rPr lang="en-US" dirty="0" err="1" smtClean="0"/>
              <a:t>Ceren</a:t>
            </a:r>
            <a:r>
              <a:rPr lang="en-US" dirty="0" smtClean="0"/>
              <a:t>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Fonu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burs </a:t>
            </a:r>
            <a:r>
              <a:rPr lang="en-US" dirty="0" err="1" smtClean="0"/>
              <a:t>bağışı</a:t>
            </a:r>
            <a:r>
              <a:rPr lang="en-US" dirty="0" smtClean="0"/>
              <a:t> </a:t>
            </a:r>
            <a:r>
              <a:rPr lang="en-US" dirty="0" err="1" smtClean="0"/>
              <a:t>yapan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 </a:t>
            </a:r>
            <a:r>
              <a:rPr lang="en-US" dirty="0" err="1" smtClean="0"/>
              <a:t>elçilerimizle</a:t>
            </a:r>
            <a:r>
              <a:rPr lang="en-US" dirty="0" smtClean="0"/>
              <a:t> </a:t>
            </a:r>
            <a:r>
              <a:rPr lang="en-US" dirty="0" err="1" smtClean="0"/>
              <a:t>İftar</a:t>
            </a:r>
            <a:r>
              <a:rPr lang="en-US" dirty="0" smtClean="0"/>
              <a:t> </a:t>
            </a:r>
            <a:r>
              <a:rPr lang="en-US" dirty="0" err="1" smtClean="0"/>
              <a:t>yemeğinde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geldik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2023-2024 </a:t>
            </a:r>
            <a:r>
              <a:rPr lang="en-US" dirty="0" err="1" smtClean="0"/>
              <a:t>akademik</a:t>
            </a:r>
            <a:r>
              <a:rPr lang="en-US" dirty="0" smtClean="0"/>
              <a:t>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eğitimi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kız</a:t>
            </a:r>
            <a:r>
              <a:rPr lang="en-US" dirty="0" smtClean="0"/>
              <a:t> </a:t>
            </a:r>
            <a:r>
              <a:rPr lang="en-US" dirty="0" err="1" smtClean="0"/>
              <a:t>öğrenciler</a:t>
            </a:r>
            <a:r>
              <a:rPr lang="en-US" dirty="0" smtClean="0"/>
              <a:t> burs </a:t>
            </a:r>
            <a:r>
              <a:rPr lang="en-US" dirty="0" err="1" smtClean="0"/>
              <a:t>vererek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 </a:t>
            </a:r>
            <a:r>
              <a:rPr lang="en-US" dirty="0" err="1" smtClean="0"/>
              <a:t>elçimiz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 </a:t>
            </a:r>
            <a:r>
              <a:rPr lang="en-US" dirty="0" err="1" smtClean="0"/>
              <a:t>elçilerimize</a:t>
            </a:r>
            <a:r>
              <a:rPr lang="en-US" dirty="0" smtClean="0"/>
              <a:t> </a:t>
            </a:r>
            <a:r>
              <a:rPr lang="en-US" dirty="0" err="1" smtClean="0"/>
              <a:t>teşekkür</a:t>
            </a:r>
            <a:r>
              <a:rPr lang="en-US" dirty="0" smtClean="0"/>
              <a:t> </a:t>
            </a:r>
            <a:r>
              <a:rPr lang="en-US" dirty="0" err="1" smtClean="0"/>
              <a:t>ederiz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023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 NİSAN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 </a:t>
            </a:r>
            <a:r>
              <a:rPr lang="en-US" dirty="0" err="1" smtClean="0"/>
              <a:t>Hafta</a:t>
            </a:r>
            <a:r>
              <a:rPr lang="en-US" dirty="0" smtClean="0"/>
              <a:t> </a:t>
            </a:r>
            <a:r>
              <a:rPr lang="en-US" dirty="0" err="1" smtClean="0"/>
              <a:t>süren</a:t>
            </a:r>
            <a:r>
              <a:rPr lang="en-US" dirty="0" smtClean="0"/>
              <a:t> </a:t>
            </a:r>
            <a:r>
              <a:rPr lang="en-US" dirty="0" err="1" smtClean="0"/>
              <a:t>Özlem</a:t>
            </a:r>
            <a:r>
              <a:rPr lang="en-US" dirty="0" smtClean="0"/>
              <a:t> </a:t>
            </a:r>
            <a:r>
              <a:rPr lang="en-US" dirty="0" err="1" smtClean="0"/>
              <a:t>Yılmaz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Yaratıcı</a:t>
            </a:r>
            <a:r>
              <a:rPr lang="en-US" dirty="0" smtClean="0"/>
              <a:t> </a:t>
            </a:r>
            <a:r>
              <a:rPr lang="en-US" dirty="0" err="1" smtClean="0"/>
              <a:t>İllüstrasyon</a:t>
            </a:r>
            <a:r>
              <a:rPr lang="en-US" dirty="0" smtClean="0"/>
              <a:t> </a:t>
            </a:r>
            <a:r>
              <a:rPr lang="en-US" dirty="0" err="1" smtClean="0"/>
              <a:t>atölyesinde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Kütüphanesi</a:t>
            </a:r>
            <a:r>
              <a:rPr lang="en-US" dirty="0" smtClean="0"/>
              <a:t> </a:t>
            </a:r>
            <a:r>
              <a:rPr lang="en-US" dirty="0" err="1" smtClean="0"/>
              <a:t>bahçesinde</a:t>
            </a:r>
            <a:r>
              <a:rPr lang="en-US" dirty="0" smtClean="0"/>
              <a:t> </a:t>
            </a:r>
            <a:r>
              <a:rPr lang="en-US" dirty="0" err="1" smtClean="0"/>
              <a:t>sergiledik</a:t>
            </a:r>
            <a:r>
              <a:rPr lang="en-US" dirty="0" smtClean="0"/>
              <a:t>. Bu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sürede</a:t>
            </a:r>
            <a:r>
              <a:rPr lang="en-US" dirty="0" smtClean="0"/>
              <a:t> </a:t>
            </a:r>
            <a:r>
              <a:rPr lang="en-US" dirty="0" err="1" smtClean="0"/>
              <a:t>güzel</a:t>
            </a:r>
            <a:r>
              <a:rPr lang="en-US" dirty="0" smtClean="0"/>
              <a:t> </a:t>
            </a:r>
            <a:r>
              <a:rPr lang="en-US" dirty="0" err="1" smtClean="0"/>
              <a:t>çalışmalara</a:t>
            </a:r>
            <a:r>
              <a:rPr lang="en-US" dirty="0" smtClean="0"/>
              <a:t> </a:t>
            </a:r>
            <a:r>
              <a:rPr lang="en-US" dirty="0" err="1" smtClean="0"/>
              <a:t>imza</a:t>
            </a:r>
            <a:r>
              <a:rPr lang="en-US" dirty="0" smtClean="0"/>
              <a:t> </a:t>
            </a:r>
            <a:r>
              <a:rPr lang="en-US" dirty="0" err="1" smtClean="0"/>
              <a:t>atan</a:t>
            </a:r>
            <a:r>
              <a:rPr lang="en-US" dirty="0" smtClean="0"/>
              <a:t> </a:t>
            </a:r>
            <a:r>
              <a:rPr lang="en-US" dirty="0" err="1" smtClean="0"/>
              <a:t>öğrencilerimize</a:t>
            </a:r>
            <a:r>
              <a:rPr lang="en-US" dirty="0" smtClean="0"/>
              <a:t>, </a:t>
            </a:r>
            <a:r>
              <a:rPr lang="en-US" dirty="0" err="1" smtClean="0"/>
              <a:t>Atölye</a:t>
            </a:r>
            <a:r>
              <a:rPr lang="en-US" dirty="0" smtClean="0"/>
              <a:t> </a:t>
            </a:r>
            <a:r>
              <a:rPr lang="en-US" dirty="0" err="1" smtClean="0"/>
              <a:t>çalışmalarını</a:t>
            </a:r>
            <a:r>
              <a:rPr lang="en-US" dirty="0" smtClean="0"/>
              <a:t> </a:t>
            </a:r>
            <a:r>
              <a:rPr lang="en-US" dirty="0" err="1" smtClean="0"/>
              <a:t>yürüten</a:t>
            </a:r>
            <a:r>
              <a:rPr lang="en-US" dirty="0" smtClean="0"/>
              <a:t> </a:t>
            </a:r>
            <a:r>
              <a:rPr lang="en-US" dirty="0" err="1" smtClean="0"/>
              <a:t>Öğretmenimiz</a:t>
            </a:r>
            <a:r>
              <a:rPr lang="en-US" dirty="0" smtClean="0"/>
              <a:t> </a:t>
            </a:r>
            <a:r>
              <a:rPr lang="en-US" dirty="0" err="1" smtClean="0"/>
              <a:t>Özlem</a:t>
            </a:r>
            <a:r>
              <a:rPr lang="en-US" dirty="0" smtClean="0"/>
              <a:t> </a:t>
            </a:r>
            <a:r>
              <a:rPr lang="en-US" dirty="0" err="1" smtClean="0"/>
              <a:t>Yılmaz’a</a:t>
            </a:r>
            <a:r>
              <a:rPr lang="en-US" dirty="0" smtClean="0"/>
              <a:t>, </a:t>
            </a:r>
            <a:r>
              <a:rPr lang="en-US" dirty="0" err="1" smtClean="0"/>
              <a:t>sergi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kapılarını</a:t>
            </a:r>
            <a:r>
              <a:rPr lang="en-US" dirty="0" smtClean="0"/>
              <a:t> </a:t>
            </a:r>
            <a:r>
              <a:rPr lang="en-US" dirty="0" err="1" smtClean="0"/>
              <a:t>bizlere</a:t>
            </a:r>
            <a:r>
              <a:rPr lang="en-US" dirty="0" smtClean="0"/>
              <a:t> </a:t>
            </a:r>
            <a:r>
              <a:rPr lang="en-US" dirty="0" err="1" smtClean="0"/>
              <a:t>açan</a:t>
            </a:r>
            <a:r>
              <a:rPr lang="en-US" dirty="0" smtClean="0"/>
              <a:t> İl </a:t>
            </a:r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Müdürümüz</a:t>
            </a:r>
            <a:r>
              <a:rPr lang="en-US" dirty="0" smtClean="0"/>
              <a:t> </a:t>
            </a:r>
            <a:r>
              <a:rPr lang="en-US" dirty="0" err="1" smtClean="0"/>
              <a:t>Sayın</a:t>
            </a:r>
            <a:r>
              <a:rPr lang="en-US" dirty="0" smtClean="0"/>
              <a:t> </a:t>
            </a:r>
            <a:r>
              <a:rPr lang="en-US" dirty="0" err="1" smtClean="0"/>
              <a:t>Uğur</a:t>
            </a:r>
            <a:r>
              <a:rPr lang="en-US" dirty="0" smtClean="0"/>
              <a:t> </a:t>
            </a:r>
            <a:r>
              <a:rPr lang="en-US" dirty="0" err="1" smtClean="0"/>
              <a:t>Toparlak’a</a:t>
            </a:r>
            <a:r>
              <a:rPr lang="en-US" dirty="0" smtClean="0"/>
              <a:t> </a:t>
            </a:r>
            <a:r>
              <a:rPr lang="en-US" dirty="0" err="1" smtClean="0"/>
              <a:t>teşekkür</a:t>
            </a:r>
            <a:r>
              <a:rPr lang="en-US" dirty="0" smtClean="0"/>
              <a:t> </a:t>
            </a:r>
            <a:r>
              <a:rPr lang="en-US" dirty="0" err="1" smtClean="0"/>
              <a:t>ederiz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0006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23 NİSAN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23 Nisan 1920,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/>
              <a:t>M</a:t>
            </a:r>
            <a:r>
              <a:rPr lang="en-US" dirty="0" err="1" smtClean="0"/>
              <a:t>illetinin</a:t>
            </a:r>
            <a:r>
              <a:rPr lang="en-US" dirty="0" smtClean="0"/>
              <a:t> </a:t>
            </a:r>
            <a:r>
              <a:rPr lang="en-US" dirty="0" err="1" smtClean="0"/>
              <a:t>iradesini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Millet </a:t>
            </a:r>
            <a:r>
              <a:rPr lang="en-US" dirty="0" err="1" smtClean="0"/>
              <a:t>Meclisinin</a:t>
            </a:r>
            <a:r>
              <a:rPr lang="en-US" dirty="0" smtClean="0"/>
              <a:t> </a:t>
            </a:r>
            <a:r>
              <a:rPr lang="en-US" dirty="0" err="1" smtClean="0"/>
              <a:t>açıldığı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Milletinin</a:t>
            </a:r>
            <a:r>
              <a:rPr lang="en-US" dirty="0" smtClean="0"/>
              <a:t> </a:t>
            </a:r>
            <a:r>
              <a:rPr lang="en-US" dirty="0" err="1" smtClean="0"/>
              <a:t>egemenliğini</a:t>
            </a:r>
            <a:r>
              <a:rPr lang="en-US" dirty="0" smtClean="0"/>
              <a:t> </a:t>
            </a:r>
            <a:r>
              <a:rPr lang="en-US" dirty="0" err="1" smtClean="0"/>
              <a:t>ilan</a:t>
            </a:r>
            <a:r>
              <a:rPr lang="en-US" dirty="0" smtClean="0"/>
              <a:t> </a:t>
            </a:r>
            <a:r>
              <a:rPr lang="en-US" dirty="0" err="1" smtClean="0"/>
              <a:t>ettiği</a:t>
            </a:r>
            <a:r>
              <a:rPr lang="en-US" dirty="0" smtClean="0"/>
              <a:t> </a:t>
            </a:r>
            <a:r>
              <a:rPr lang="en-US" dirty="0" err="1" smtClean="0"/>
              <a:t>tarihtir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Gazi</a:t>
            </a:r>
            <a:r>
              <a:rPr lang="en-US" dirty="0" smtClean="0"/>
              <a:t> Mustafa Kemal Atatürk, 23 Nisan 1924’te 23 Nisan </a:t>
            </a:r>
            <a:r>
              <a:rPr lang="en-US" dirty="0" err="1" smtClean="0"/>
              <a:t>gününün</a:t>
            </a:r>
            <a:r>
              <a:rPr lang="en-US" dirty="0" smtClean="0"/>
              <a:t> </a:t>
            </a:r>
            <a:r>
              <a:rPr lang="en-US" dirty="0" err="1" smtClean="0"/>
              <a:t>bayram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kutlanmasına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vermiş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tarihten</a:t>
            </a:r>
            <a:r>
              <a:rPr lang="en-US" dirty="0" smtClean="0"/>
              <a:t> 5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23 Nisan 1929 </a:t>
            </a:r>
            <a:r>
              <a:rPr lang="en-US" dirty="0" err="1" smtClean="0"/>
              <a:t>tarihinde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bayramı</a:t>
            </a:r>
            <a:r>
              <a:rPr lang="en-US" dirty="0" smtClean="0"/>
              <a:t> </a:t>
            </a:r>
            <a:r>
              <a:rPr lang="en-US" dirty="0" err="1" smtClean="0"/>
              <a:t>çocuklara</a:t>
            </a:r>
            <a:r>
              <a:rPr lang="en-US" dirty="0" smtClean="0"/>
              <a:t> </a:t>
            </a:r>
            <a:r>
              <a:rPr lang="en-US" dirty="0" err="1" smtClean="0"/>
              <a:t>armağan</a:t>
            </a:r>
            <a:r>
              <a:rPr lang="en-US" dirty="0" smtClean="0"/>
              <a:t> </a:t>
            </a:r>
            <a:r>
              <a:rPr lang="en-US" dirty="0" err="1" smtClean="0"/>
              <a:t>etmiştir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Biz de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Koromuzla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anlamlı</a:t>
            </a:r>
            <a:r>
              <a:rPr lang="en-US" dirty="0" smtClean="0"/>
              <a:t> </a:t>
            </a:r>
            <a:r>
              <a:rPr lang="en-US" dirty="0" err="1" smtClean="0"/>
              <a:t>günü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gelerek</a:t>
            </a:r>
            <a:r>
              <a:rPr lang="en-US" dirty="0" smtClean="0"/>
              <a:t> </a:t>
            </a:r>
            <a:r>
              <a:rPr lang="en-US" dirty="0" err="1" smtClean="0"/>
              <a:t>kutladık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683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MAYIS 2024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7. GÜZEL ORDU ÖYKÜ YARIŞMASI ÖDÜL GECESİ</a:t>
            </a:r>
          </a:p>
          <a:p>
            <a:endParaRPr lang="en-US" dirty="0" smtClean="0"/>
          </a:p>
          <a:p>
            <a:r>
              <a:rPr lang="en-US" dirty="0" err="1" smtClean="0"/>
              <a:t>Şişli</a:t>
            </a:r>
            <a:r>
              <a:rPr lang="en-US" dirty="0" smtClean="0"/>
              <a:t> </a:t>
            </a:r>
            <a:r>
              <a:rPr lang="en-US" dirty="0" err="1" smtClean="0"/>
              <a:t>Nazım</a:t>
            </a:r>
            <a:r>
              <a:rPr lang="en-US" dirty="0" smtClean="0"/>
              <a:t> </a:t>
            </a:r>
            <a:r>
              <a:rPr lang="en-US" dirty="0" err="1" smtClean="0"/>
              <a:t>Hikmet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Evi’nde</a:t>
            </a:r>
            <a:r>
              <a:rPr lang="en-US" dirty="0" smtClean="0"/>
              <a:t> </a:t>
            </a:r>
            <a:r>
              <a:rPr lang="en-US" dirty="0" err="1" smtClean="0"/>
              <a:t>Sibel</a:t>
            </a:r>
            <a:r>
              <a:rPr lang="en-US" dirty="0" smtClean="0"/>
              <a:t> </a:t>
            </a:r>
            <a:r>
              <a:rPr lang="en-US" dirty="0" err="1" smtClean="0"/>
              <a:t>Oral’ın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Basın </a:t>
            </a:r>
            <a:r>
              <a:rPr lang="en-US" dirty="0" err="1" smtClean="0"/>
              <a:t>Özgürlüğü</a:t>
            </a:r>
            <a:r>
              <a:rPr lang="en-US" dirty="0" smtClean="0"/>
              <a:t> </a:t>
            </a:r>
            <a:r>
              <a:rPr lang="en-US" dirty="0" err="1" smtClean="0"/>
              <a:t>günü</a:t>
            </a:r>
            <a:r>
              <a:rPr lang="en-US" dirty="0" smtClean="0"/>
              <a:t> </a:t>
            </a:r>
            <a:r>
              <a:rPr lang="en-US" dirty="0" err="1" smtClean="0"/>
              <a:t>açılış</a:t>
            </a:r>
            <a:r>
              <a:rPr lang="en-US" dirty="0" smtClean="0"/>
              <a:t> </a:t>
            </a:r>
            <a:r>
              <a:rPr lang="en-US" dirty="0" err="1" smtClean="0"/>
              <a:t>konuşması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Hürdağ</a:t>
            </a:r>
            <a:r>
              <a:rPr lang="en-US" dirty="0" smtClean="0"/>
              <a:t> </a:t>
            </a:r>
            <a:r>
              <a:rPr lang="en-US" dirty="0" err="1" smtClean="0"/>
              <a:t>Aydın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arkadaşlarının</a:t>
            </a:r>
            <a:r>
              <a:rPr lang="en-US" dirty="0" smtClean="0"/>
              <a:t> </a:t>
            </a:r>
            <a:r>
              <a:rPr lang="en-US" dirty="0" err="1" smtClean="0"/>
              <a:t>konseri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gecede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irincilik</a:t>
            </a:r>
            <a:r>
              <a:rPr lang="en-US" dirty="0" smtClean="0"/>
              <a:t> </a:t>
            </a:r>
            <a:r>
              <a:rPr lang="en-US" dirty="0" err="1" smtClean="0"/>
              <a:t>ödülü</a:t>
            </a:r>
            <a:r>
              <a:rPr lang="en-US" dirty="0" smtClean="0"/>
              <a:t> Ayşe </a:t>
            </a:r>
            <a:r>
              <a:rPr lang="en-US" dirty="0" err="1" smtClean="0"/>
              <a:t>Baki</a:t>
            </a:r>
            <a:r>
              <a:rPr lang="en-US" dirty="0" smtClean="0"/>
              <a:t>, </a:t>
            </a:r>
            <a:r>
              <a:rPr lang="en-US" dirty="0" err="1" smtClean="0"/>
              <a:t>İkincilik</a:t>
            </a:r>
            <a:r>
              <a:rPr lang="en-US" dirty="0" smtClean="0"/>
              <a:t> </a:t>
            </a:r>
            <a:r>
              <a:rPr lang="en-US" dirty="0" err="1" smtClean="0"/>
              <a:t>ödülü</a:t>
            </a:r>
            <a:r>
              <a:rPr lang="en-US" dirty="0" smtClean="0"/>
              <a:t> </a:t>
            </a:r>
            <a:r>
              <a:rPr lang="en-US" dirty="0" err="1" smtClean="0"/>
              <a:t>Fatma</a:t>
            </a:r>
            <a:r>
              <a:rPr lang="en-US" dirty="0" smtClean="0"/>
              <a:t> </a:t>
            </a:r>
            <a:r>
              <a:rPr lang="en-US" dirty="0" err="1" smtClean="0"/>
              <a:t>Nur</a:t>
            </a:r>
            <a:r>
              <a:rPr lang="en-US" dirty="0" smtClean="0"/>
              <a:t> </a:t>
            </a:r>
            <a:r>
              <a:rPr lang="en-US" dirty="0" err="1" smtClean="0"/>
              <a:t>Çelik</a:t>
            </a:r>
            <a:r>
              <a:rPr lang="en-US" dirty="0" smtClean="0"/>
              <a:t>, </a:t>
            </a:r>
            <a:r>
              <a:rPr lang="en-US" dirty="0" err="1" smtClean="0"/>
              <a:t>Üçüncülük</a:t>
            </a:r>
            <a:r>
              <a:rPr lang="en-US" dirty="0" smtClean="0"/>
              <a:t> </a:t>
            </a:r>
            <a:r>
              <a:rPr lang="en-US" dirty="0" err="1" smtClean="0"/>
              <a:t>ödülü</a:t>
            </a:r>
            <a:r>
              <a:rPr lang="en-US" dirty="0" smtClean="0"/>
              <a:t> </a:t>
            </a:r>
            <a:r>
              <a:rPr lang="en-US" dirty="0" err="1" smtClean="0"/>
              <a:t>Gürdal</a:t>
            </a:r>
            <a:r>
              <a:rPr lang="en-US" dirty="0" smtClean="0"/>
              <a:t> </a:t>
            </a:r>
            <a:r>
              <a:rPr lang="en-US" dirty="0" err="1" smtClean="0"/>
              <a:t>Görhan</a:t>
            </a:r>
            <a:r>
              <a:rPr lang="en-US" dirty="0" smtClean="0"/>
              <a:t>, </a:t>
            </a:r>
            <a:r>
              <a:rPr lang="en-US" dirty="0" err="1" smtClean="0"/>
              <a:t>Jüri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ödülü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Leyla</a:t>
            </a:r>
            <a:r>
              <a:rPr lang="en-US" dirty="0" smtClean="0"/>
              <a:t> </a:t>
            </a:r>
            <a:r>
              <a:rPr lang="en-US" dirty="0" err="1" smtClean="0"/>
              <a:t>Yıldırım’a</a:t>
            </a:r>
            <a:r>
              <a:rPr lang="en-US" dirty="0" smtClean="0"/>
              <a:t> </a:t>
            </a:r>
            <a:r>
              <a:rPr lang="en-US" dirty="0" err="1" smtClean="0"/>
              <a:t>takdim</a:t>
            </a:r>
            <a:r>
              <a:rPr lang="en-US" dirty="0" smtClean="0"/>
              <a:t> </a:t>
            </a:r>
            <a:r>
              <a:rPr lang="en-US" dirty="0" err="1" smtClean="0"/>
              <a:t>edildi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err="1" smtClean="0"/>
              <a:t>Sunuculuğunu</a:t>
            </a:r>
            <a:r>
              <a:rPr lang="en-US" dirty="0" smtClean="0"/>
              <a:t> </a:t>
            </a:r>
            <a:r>
              <a:rPr lang="en-US" dirty="0" err="1" smtClean="0"/>
              <a:t>Ahmet</a:t>
            </a:r>
            <a:r>
              <a:rPr lang="en-US" dirty="0" smtClean="0"/>
              <a:t> </a:t>
            </a:r>
            <a:r>
              <a:rPr lang="en-US" dirty="0" err="1" smtClean="0"/>
              <a:t>Rüştü</a:t>
            </a:r>
            <a:r>
              <a:rPr lang="en-US" dirty="0" smtClean="0"/>
              <a:t> </a:t>
            </a:r>
            <a:r>
              <a:rPr lang="en-US" dirty="0" err="1" smtClean="0"/>
              <a:t>Aydın’ın</a:t>
            </a:r>
            <a:r>
              <a:rPr lang="en-US" dirty="0" smtClean="0"/>
              <a:t> </a:t>
            </a:r>
            <a:r>
              <a:rPr lang="en-US" dirty="0" err="1" smtClean="0"/>
              <a:t>yaptığı</a:t>
            </a:r>
            <a:r>
              <a:rPr lang="en-US" dirty="0" smtClean="0"/>
              <a:t> </a:t>
            </a:r>
            <a:r>
              <a:rPr lang="en-US" dirty="0" err="1" smtClean="0"/>
              <a:t>gecede</a:t>
            </a:r>
            <a:r>
              <a:rPr lang="en-US" dirty="0" smtClean="0"/>
              <a:t> </a:t>
            </a:r>
            <a:r>
              <a:rPr lang="en-US" dirty="0" err="1" smtClean="0"/>
              <a:t>Başkan</a:t>
            </a:r>
            <a:r>
              <a:rPr lang="en-US" dirty="0" smtClean="0"/>
              <a:t> </a:t>
            </a:r>
            <a:r>
              <a:rPr lang="en-US" dirty="0" err="1" smtClean="0"/>
              <a:t>Tevfik</a:t>
            </a:r>
            <a:r>
              <a:rPr lang="en-US" dirty="0" smtClean="0"/>
              <a:t> </a:t>
            </a:r>
            <a:r>
              <a:rPr lang="en-US" dirty="0" err="1" smtClean="0"/>
              <a:t>Srdar</a:t>
            </a:r>
            <a:r>
              <a:rPr lang="en-US" dirty="0" smtClean="0"/>
              <a:t> </a:t>
            </a:r>
            <a:r>
              <a:rPr lang="en-US" dirty="0" err="1" smtClean="0"/>
              <a:t>Köksal</a:t>
            </a:r>
            <a:r>
              <a:rPr lang="en-US" dirty="0" smtClean="0"/>
              <a:t>  </a:t>
            </a:r>
            <a:r>
              <a:rPr lang="en-US" dirty="0" err="1" smtClean="0"/>
              <a:t>geceye</a:t>
            </a:r>
            <a:r>
              <a:rPr lang="en-US" dirty="0" smtClean="0"/>
              <a:t> </a:t>
            </a:r>
            <a:r>
              <a:rPr lang="en-US" dirty="0" err="1" smtClean="0"/>
              <a:t>katılan</a:t>
            </a:r>
            <a:r>
              <a:rPr lang="en-US" dirty="0" smtClean="0"/>
              <a:t> </a:t>
            </a:r>
            <a:r>
              <a:rPr lang="en-US" dirty="0" err="1" smtClean="0"/>
              <a:t>davetlilere</a:t>
            </a:r>
            <a:r>
              <a:rPr lang="en-US" dirty="0" smtClean="0"/>
              <a:t>, </a:t>
            </a:r>
            <a:r>
              <a:rPr lang="en-US" dirty="0" err="1" smtClean="0"/>
              <a:t>ön</a:t>
            </a:r>
            <a:r>
              <a:rPr lang="en-US" dirty="0" smtClean="0"/>
              <a:t> </a:t>
            </a:r>
            <a:r>
              <a:rPr lang="en-US" dirty="0" err="1" smtClean="0"/>
              <a:t>jüri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ana</a:t>
            </a:r>
            <a:r>
              <a:rPr lang="en-US" dirty="0" smtClean="0"/>
              <a:t> </a:t>
            </a:r>
            <a:r>
              <a:rPr lang="en-US" dirty="0" err="1" smtClean="0"/>
              <a:t>jüri</a:t>
            </a:r>
            <a:r>
              <a:rPr lang="en-US" dirty="0" smtClean="0"/>
              <a:t> </a:t>
            </a:r>
            <a:r>
              <a:rPr lang="en-US" dirty="0" err="1" smtClean="0"/>
              <a:t>üyelerine</a:t>
            </a:r>
            <a:r>
              <a:rPr lang="en-US" dirty="0" smtClean="0"/>
              <a:t>, </a:t>
            </a:r>
            <a:r>
              <a:rPr lang="en-US" dirty="0" err="1" smtClean="0"/>
              <a:t>Öykü</a:t>
            </a:r>
            <a:r>
              <a:rPr lang="en-US" dirty="0" smtClean="0"/>
              <a:t> </a:t>
            </a:r>
            <a:r>
              <a:rPr lang="en-US" dirty="0" err="1" smtClean="0"/>
              <a:t>yarışması</a:t>
            </a:r>
            <a:r>
              <a:rPr lang="en-US" dirty="0" smtClean="0"/>
              <a:t> </a:t>
            </a:r>
            <a:r>
              <a:rPr lang="en-US" dirty="0" err="1" smtClean="0"/>
              <a:t>yürütücüsü</a:t>
            </a:r>
            <a:r>
              <a:rPr lang="en-US" dirty="0" smtClean="0"/>
              <a:t> </a:t>
            </a:r>
            <a:r>
              <a:rPr lang="en-US" dirty="0" err="1" smtClean="0"/>
              <a:t>Erdeniz</a:t>
            </a:r>
            <a:r>
              <a:rPr lang="en-US" dirty="0" smtClean="0"/>
              <a:t> </a:t>
            </a:r>
            <a:r>
              <a:rPr lang="en-US" dirty="0" err="1" smtClean="0"/>
              <a:t>Türkmen’e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gecede</a:t>
            </a:r>
            <a:r>
              <a:rPr lang="en-US" dirty="0" smtClean="0"/>
              <a:t> </a:t>
            </a:r>
            <a:r>
              <a:rPr lang="en-US" dirty="0" err="1" smtClean="0"/>
              <a:t>sahne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Hürdağ</a:t>
            </a:r>
            <a:r>
              <a:rPr lang="en-US" dirty="0" smtClean="0"/>
              <a:t> </a:t>
            </a:r>
            <a:r>
              <a:rPr lang="en-US" dirty="0" err="1" smtClean="0"/>
              <a:t>Aydın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arkadaşlarına</a:t>
            </a:r>
            <a:r>
              <a:rPr lang="en-US" dirty="0" smtClean="0"/>
              <a:t> </a:t>
            </a:r>
            <a:r>
              <a:rPr lang="en-US" dirty="0" err="1" smtClean="0"/>
              <a:t>yarışma</a:t>
            </a:r>
            <a:r>
              <a:rPr lang="en-US" dirty="0" smtClean="0"/>
              <a:t> </a:t>
            </a:r>
            <a:r>
              <a:rPr lang="en-US" dirty="0" err="1" smtClean="0"/>
              <a:t>sponsoru</a:t>
            </a:r>
            <a:r>
              <a:rPr lang="en-US" dirty="0" smtClean="0"/>
              <a:t> </a:t>
            </a:r>
            <a:r>
              <a:rPr lang="en-US" dirty="0" err="1" smtClean="0"/>
              <a:t>Mor</a:t>
            </a:r>
            <a:r>
              <a:rPr lang="en-US" dirty="0" smtClean="0"/>
              <a:t> </a:t>
            </a:r>
            <a:r>
              <a:rPr lang="en-US" dirty="0" err="1" smtClean="0"/>
              <a:t>Mozaik</a:t>
            </a:r>
            <a:r>
              <a:rPr lang="en-US" dirty="0" smtClean="0"/>
              <a:t> </a:t>
            </a:r>
            <a:r>
              <a:rPr lang="en-US" dirty="0" err="1" smtClean="0"/>
              <a:t>sigorta</a:t>
            </a:r>
            <a:r>
              <a:rPr lang="en-US" dirty="0" smtClean="0"/>
              <a:t> </a:t>
            </a:r>
            <a:r>
              <a:rPr lang="en-US" dirty="0" err="1" smtClean="0"/>
              <a:t>Oya</a:t>
            </a:r>
            <a:r>
              <a:rPr lang="en-US" dirty="0" smtClean="0"/>
              <a:t> </a:t>
            </a:r>
            <a:r>
              <a:rPr lang="en-US" dirty="0" err="1" smtClean="0"/>
              <a:t>Akman’a</a:t>
            </a:r>
            <a:r>
              <a:rPr lang="en-US" dirty="0" smtClean="0"/>
              <a:t> </a:t>
            </a:r>
            <a:r>
              <a:rPr lang="en-US" dirty="0" err="1" smtClean="0"/>
              <a:t>teşekkür</a:t>
            </a:r>
            <a:r>
              <a:rPr lang="en-US" dirty="0" smtClean="0"/>
              <a:t> </a:t>
            </a:r>
            <a:r>
              <a:rPr lang="en-US" dirty="0" err="1" smtClean="0"/>
              <a:t>etti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0668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 MAYIS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MAYIS YEDİSİ’Nİ VE 19 MAYIS GENÇLİK VE SPOR BAYRAMINI BOĞAZ’DA KUTLADIK.</a:t>
            </a:r>
          </a:p>
          <a:p>
            <a:endParaRPr lang="en-US" dirty="0"/>
          </a:p>
          <a:p>
            <a:r>
              <a:rPr lang="en-US" dirty="0" err="1" smtClean="0"/>
              <a:t>Mayıs</a:t>
            </a:r>
            <a:r>
              <a:rPr lang="en-US" dirty="0" smtClean="0"/>
              <a:t> </a:t>
            </a:r>
            <a:r>
              <a:rPr lang="en-US" dirty="0" err="1" smtClean="0"/>
              <a:t>yedisi</a:t>
            </a:r>
            <a:r>
              <a:rPr lang="en-US" dirty="0" smtClean="0"/>
              <a:t> </a:t>
            </a:r>
            <a:r>
              <a:rPr lang="en-US" dirty="0" err="1" smtClean="0"/>
              <a:t>geleneği</a:t>
            </a:r>
            <a:r>
              <a:rPr lang="en-US" dirty="0" smtClean="0"/>
              <a:t> </a:t>
            </a:r>
            <a:r>
              <a:rPr lang="en-US" dirty="0" err="1" smtClean="0"/>
              <a:t>somut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miraslarımızdan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r>
              <a:rPr lang="en-US" dirty="0" smtClean="0"/>
              <a:t> 4000 </a:t>
            </a:r>
            <a:r>
              <a:rPr lang="en-US" dirty="0" err="1" smtClean="0"/>
              <a:t>yıldan</a:t>
            </a:r>
            <a:r>
              <a:rPr lang="en-US" dirty="0" smtClean="0"/>
              <a:t> </a:t>
            </a:r>
            <a:r>
              <a:rPr lang="en-US" dirty="0" err="1" smtClean="0"/>
              <a:t>fazladır</a:t>
            </a:r>
            <a:r>
              <a:rPr lang="en-US" dirty="0" smtClean="0"/>
              <a:t> </a:t>
            </a:r>
            <a:r>
              <a:rPr lang="en-US" dirty="0" err="1" smtClean="0"/>
              <a:t>Karadeniz’de</a:t>
            </a:r>
            <a:r>
              <a:rPr lang="en-US" dirty="0" smtClean="0"/>
              <a:t> </a:t>
            </a:r>
            <a:r>
              <a:rPr lang="en-US" dirty="0" err="1" smtClean="0"/>
              <a:t>kutlanır</a:t>
            </a:r>
            <a:r>
              <a:rPr lang="en-US" dirty="0" smtClean="0"/>
              <a:t>. Biz de her </a:t>
            </a:r>
            <a:r>
              <a:rPr lang="en-US" dirty="0" err="1" smtClean="0"/>
              <a:t>yıl</a:t>
            </a:r>
            <a:r>
              <a:rPr lang="en-US" dirty="0" smtClean="0"/>
              <a:t> 20 </a:t>
            </a:r>
            <a:r>
              <a:rPr lang="en-US" dirty="0" err="1" smtClean="0"/>
              <a:t>Mayıs’ta</a:t>
            </a:r>
            <a:r>
              <a:rPr lang="en-US" dirty="0" smtClean="0"/>
              <a:t> </a:t>
            </a:r>
            <a:r>
              <a:rPr lang="en-US" dirty="0" err="1" smtClean="0"/>
              <a:t>İstanbul’da</a:t>
            </a:r>
            <a:r>
              <a:rPr lang="en-US" dirty="0" smtClean="0"/>
              <a:t> </a:t>
            </a:r>
            <a:r>
              <a:rPr lang="en-US" dirty="0" err="1" smtClean="0"/>
              <a:t>dostlarımızla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gelerek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tekneyle</a:t>
            </a:r>
            <a:r>
              <a:rPr lang="en-US" dirty="0" smtClean="0"/>
              <a:t> </a:t>
            </a:r>
            <a:r>
              <a:rPr lang="en-US" dirty="0" err="1" smtClean="0"/>
              <a:t>boğaza</a:t>
            </a:r>
            <a:r>
              <a:rPr lang="en-US" dirty="0" smtClean="0"/>
              <a:t> </a:t>
            </a:r>
            <a:r>
              <a:rPr lang="en-US" dirty="0" err="1" smtClean="0"/>
              <a:t>açılır</a:t>
            </a:r>
            <a:r>
              <a:rPr lang="en-US" dirty="0" smtClean="0"/>
              <a:t> </a:t>
            </a:r>
            <a:r>
              <a:rPr lang="en-US" dirty="0" err="1" smtClean="0"/>
              <a:t>Mayıs</a:t>
            </a:r>
            <a:r>
              <a:rPr lang="en-US" dirty="0" smtClean="0"/>
              <a:t> </a:t>
            </a:r>
            <a:r>
              <a:rPr lang="en-US" dirty="0" err="1" smtClean="0"/>
              <a:t>Yedisi</a:t>
            </a:r>
            <a:r>
              <a:rPr lang="en-US" dirty="0" smtClean="0"/>
              <a:t> </a:t>
            </a:r>
            <a:r>
              <a:rPr lang="en-US" dirty="0" err="1" smtClean="0"/>
              <a:t>ritüellerini</a:t>
            </a:r>
            <a:r>
              <a:rPr lang="en-US" dirty="0" smtClean="0"/>
              <a:t> </a:t>
            </a:r>
            <a:r>
              <a:rPr lang="en-US" dirty="0" err="1" smtClean="0"/>
              <a:t>gerçekleştiririz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Bu </a:t>
            </a:r>
            <a:r>
              <a:rPr lang="en-US" dirty="0" err="1" smtClean="0"/>
              <a:t>yıl</a:t>
            </a:r>
            <a:r>
              <a:rPr lang="en-US" dirty="0" smtClean="0"/>
              <a:t> da </a:t>
            </a:r>
            <a:r>
              <a:rPr lang="en-US" dirty="0" err="1" smtClean="0"/>
              <a:t>sevgili</a:t>
            </a:r>
            <a:r>
              <a:rPr lang="en-US" dirty="0" smtClean="0"/>
              <a:t> </a:t>
            </a:r>
            <a:r>
              <a:rPr lang="en-US" dirty="0" err="1" smtClean="0"/>
              <a:t>dostlarımızla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gelip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etkinliği</a:t>
            </a:r>
            <a:r>
              <a:rPr lang="en-US" dirty="0" smtClean="0"/>
              <a:t> </a:t>
            </a:r>
            <a:r>
              <a:rPr lang="en-US" dirty="0" err="1" smtClean="0"/>
              <a:t>boğaza</a:t>
            </a:r>
            <a:r>
              <a:rPr lang="en-US" dirty="0" smtClean="0"/>
              <a:t> </a:t>
            </a:r>
            <a:r>
              <a:rPr lang="en-US" dirty="0" err="1" smtClean="0"/>
              <a:t>açılarak</a:t>
            </a:r>
            <a:r>
              <a:rPr lang="en-US" dirty="0" smtClean="0"/>
              <a:t> </a:t>
            </a:r>
            <a:r>
              <a:rPr lang="en-US" dirty="0" err="1" smtClean="0"/>
              <a:t>gerçekleştirdik</a:t>
            </a:r>
            <a:r>
              <a:rPr lang="en-US" dirty="0" smtClean="0"/>
              <a:t>. </a:t>
            </a:r>
            <a:r>
              <a:rPr lang="en-US" dirty="0" err="1" smtClean="0"/>
              <a:t>Güldük</a:t>
            </a:r>
            <a:r>
              <a:rPr lang="en-US" dirty="0" smtClean="0"/>
              <a:t>, </a:t>
            </a:r>
            <a:r>
              <a:rPr lang="en-US" dirty="0" err="1" smtClean="0"/>
              <a:t>eğlendik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olumsuzlukları</a:t>
            </a:r>
            <a:r>
              <a:rPr lang="en-US" dirty="0" smtClean="0"/>
              <a:t> </a:t>
            </a:r>
            <a:r>
              <a:rPr lang="en-US" dirty="0" err="1" smtClean="0"/>
              <a:t>boğazın</a:t>
            </a:r>
            <a:r>
              <a:rPr lang="en-US" dirty="0" smtClean="0"/>
              <a:t> </a:t>
            </a:r>
            <a:r>
              <a:rPr lang="en-US" dirty="0" err="1" smtClean="0"/>
              <a:t>derinliklerine</a:t>
            </a:r>
            <a:r>
              <a:rPr lang="en-US" dirty="0" smtClean="0"/>
              <a:t> </a:t>
            </a:r>
            <a:r>
              <a:rPr lang="en-US" dirty="0" err="1" smtClean="0"/>
              <a:t>bıraktık</a:t>
            </a:r>
            <a:r>
              <a:rPr lang="en-US" dirty="0" smtClean="0"/>
              <a:t>, </a:t>
            </a:r>
            <a:r>
              <a:rPr lang="en-US" dirty="0" err="1" smtClean="0"/>
              <a:t>dileklerimizi</a:t>
            </a:r>
            <a:r>
              <a:rPr lang="en-US" dirty="0" smtClean="0"/>
              <a:t> </a:t>
            </a:r>
            <a:r>
              <a:rPr lang="en-US" dirty="0" err="1" smtClean="0"/>
              <a:t>diledik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663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DIN Alternate Bold"/>
                <a:cs typeface="DIN Alternate Bold"/>
              </a:rPr>
              <a:t>1 OCAK 2O24</a:t>
            </a:r>
            <a:endParaRPr lang="en-US" dirty="0">
              <a:latin typeface="DIN Alternate Bold"/>
              <a:cs typeface="DIN Alternate 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Gazi</a:t>
            </a:r>
            <a:r>
              <a:rPr lang="en-US" dirty="0" smtClean="0"/>
              <a:t> Mustafa Kemal </a:t>
            </a:r>
            <a:r>
              <a:rPr lang="en-US" dirty="0" err="1" smtClean="0"/>
              <a:t>Atatürk’ün</a:t>
            </a:r>
            <a:r>
              <a:rPr lang="en-US" dirty="0" smtClean="0"/>
              <a:t> ‘’</a:t>
            </a:r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 smtClean="0"/>
              <a:t>yolunda</a:t>
            </a:r>
            <a:r>
              <a:rPr lang="en-US" dirty="0" smtClean="0"/>
              <a:t> </a:t>
            </a:r>
            <a:r>
              <a:rPr lang="en-US" dirty="0" err="1" smtClean="0"/>
              <a:t>kararlılık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başarı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yürüyeceğiz</a:t>
            </a:r>
            <a:r>
              <a:rPr lang="en-US" dirty="0" smtClean="0"/>
              <a:t>’’ </a:t>
            </a:r>
            <a:r>
              <a:rPr lang="en-US" dirty="0" err="1" smtClean="0"/>
              <a:t>sözünü</a:t>
            </a:r>
            <a:r>
              <a:rPr lang="en-US" dirty="0" smtClean="0"/>
              <a:t> </a:t>
            </a:r>
            <a:r>
              <a:rPr lang="en-US" dirty="0" err="1" smtClean="0"/>
              <a:t>ilke</a:t>
            </a:r>
            <a:r>
              <a:rPr lang="en-US" dirty="0" smtClean="0"/>
              <a:t> </a:t>
            </a:r>
            <a:r>
              <a:rPr lang="en-US" dirty="0" err="1" smtClean="0"/>
              <a:t>edinip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aydınlık</a:t>
            </a:r>
            <a:r>
              <a:rPr lang="en-US" dirty="0" smtClean="0"/>
              <a:t>,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güzel</a:t>
            </a:r>
            <a:r>
              <a:rPr lang="en-US" dirty="0" smtClean="0"/>
              <a:t> </a:t>
            </a:r>
            <a:r>
              <a:rPr lang="en-US" dirty="0" err="1" smtClean="0"/>
              <a:t>günleri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edeceğimize</a:t>
            </a:r>
            <a:r>
              <a:rPr lang="en-US" dirty="0" smtClean="0"/>
              <a:t> </a:t>
            </a:r>
            <a:r>
              <a:rPr lang="en-US" dirty="0" err="1" smtClean="0"/>
              <a:t>yürekten</a:t>
            </a:r>
            <a:r>
              <a:rPr lang="en-US" dirty="0" smtClean="0"/>
              <a:t> </a:t>
            </a:r>
            <a:r>
              <a:rPr lang="en-US" dirty="0" err="1" smtClean="0"/>
              <a:t>inanarak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yıla</a:t>
            </a:r>
            <a:r>
              <a:rPr lang="en-US" dirty="0" smtClean="0"/>
              <a:t> </a:t>
            </a:r>
            <a:r>
              <a:rPr lang="en-US" dirty="0" err="1" smtClean="0"/>
              <a:t>başladık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0189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31 MAYIS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8. GÜZEL ORDU ULUSLARARASI KISA FİLM FESTİVALİ TEMASI VE YARIŞMA ŞARTNAMESİ KAMUOYUNA DUYURULDU.</a:t>
            </a:r>
          </a:p>
          <a:p>
            <a:endParaRPr lang="en-US" dirty="0"/>
          </a:p>
          <a:p>
            <a:r>
              <a:rPr lang="en-US" dirty="0" err="1" smtClean="0"/>
              <a:t>Yarışma</a:t>
            </a:r>
            <a:r>
              <a:rPr lang="en-US" dirty="0" smtClean="0"/>
              <a:t> </a:t>
            </a:r>
            <a:r>
              <a:rPr lang="en-US" dirty="0" err="1" smtClean="0"/>
              <a:t>teması</a:t>
            </a:r>
            <a:r>
              <a:rPr lang="en-US" dirty="0" smtClean="0"/>
              <a:t> ‘’MUCİZE’’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açıklanırken</a:t>
            </a:r>
            <a:r>
              <a:rPr lang="en-US" dirty="0" smtClean="0"/>
              <a:t> son </a:t>
            </a:r>
            <a:r>
              <a:rPr lang="en-US" dirty="0" err="1" smtClean="0"/>
              <a:t>başvuru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r>
              <a:rPr lang="en-US" dirty="0" smtClean="0"/>
              <a:t> 30 </a:t>
            </a:r>
            <a:r>
              <a:rPr lang="en-US" dirty="0" err="1" smtClean="0"/>
              <a:t>Eylül</a:t>
            </a:r>
            <a:r>
              <a:rPr lang="en-US" dirty="0" smtClean="0"/>
              <a:t> 2024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belirlendi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5568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HAZİRAN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T.C </a:t>
            </a:r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Turizm</a:t>
            </a:r>
            <a:r>
              <a:rPr lang="en-US" dirty="0" smtClean="0"/>
              <a:t> </a:t>
            </a:r>
            <a:r>
              <a:rPr lang="en-US" dirty="0" err="1" smtClean="0"/>
              <a:t>Bakanlığı</a:t>
            </a:r>
            <a:r>
              <a:rPr lang="en-US" dirty="0" smtClean="0"/>
              <a:t> </a:t>
            </a:r>
            <a:r>
              <a:rPr lang="en-US" dirty="0" err="1" smtClean="0"/>
              <a:t>Sinema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Müdürü</a:t>
            </a:r>
            <a:r>
              <a:rPr lang="en-US" dirty="0" smtClean="0"/>
              <a:t> </a:t>
            </a:r>
            <a:r>
              <a:rPr lang="en-US" dirty="0" err="1" smtClean="0"/>
              <a:t>Sayın</a:t>
            </a:r>
            <a:r>
              <a:rPr lang="en-US" dirty="0" smtClean="0"/>
              <a:t> </a:t>
            </a:r>
            <a:r>
              <a:rPr lang="en-US" dirty="0" err="1" smtClean="0"/>
              <a:t>Birol</a:t>
            </a:r>
            <a:r>
              <a:rPr lang="en-US" dirty="0" smtClean="0"/>
              <a:t> </a:t>
            </a:r>
            <a:r>
              <a:rPr lang="en-US" dirty="0" err="1" smtClean="0"/>
              <a:t>Güven</a:t>
            </a:r>
            <a:r>
              <a:rPr lang="en-US" dirty="0" smtClean="0"/>
              <a:t> İle İstanbul </a:t>
            </a:r>
            <a:r>
              <a:rPr lang="en-US" dirty="0" err="1" smtClean="0"/>
              <a:t>Sinema</a:t>
            </a:r>
            <a:r>
              <a:rPr lang="en-US" dirty="0" smtClean="0"/>
              <a:t> </a:t>
            </a:r>
            <a:r>
              <a:rPr lang="en-US" dirty="0" err="1" smtClean="0"/>
              <a:t>Müzesinde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gelerek</a:t>
            </a:r>
            <a:r>
              <a:rPr lang="en-US" dirty="0" smtClean="0"/>
              <a:t> 8. </a:t>
            </a:r>
            <a:r>
              <a:rPr lang="en-US" dirty="0" err="1" smtClean="0"/>
              <a:t>Güzel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Film </a:t>
            </a:r>
            <a:r>
              <a:rPr lang="en-US" dirty="0" err="1" smtClean="0"/>
              <a:t>Festivali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kendisini</a:t>
            </a:r>
            <a:r>
              <a:rPr lang="en-US" dirty="0" smtClean="0"/>
              <a:t> </a:t>
            </a:r>
            <a:r>
              <a:rPr lang="en-US" dirty="0" err="1" smtClean="0"/>
              <a:t>bilgilendirdik</a:t>
            </a:r>
            <a:r>
              <a:rPr lang="en-US" dirty="0" smtClean="0"/>
              <a:t>.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Yakın </a:t>
            </a:r>
            <a:r>
              <a:rPr lang="en-US" dirty="0" err="1" smtClean="0"/>
              <a:t>ilgi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alakası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destekleri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kendisine</a:t>
            </a:r>
            <a:r>
              <a:rPr lang="en-US" dirty="0" smtClean="0"/>
              <a:t> </a:t>
            </a:r>
            <a:r>
              <a:rPr lang="en-US" dirty="0" err="1" smtClean="0"/>
              <a:t>teşekkür</a:t>
            </a:r>
            <a:r>
              <a:rPr lang="en-US" dirty="0" smtClean="0"/>
              <a:t> </a:t>
            </a:r>
            <a:r>
              <a:rPr lang="en-US" dirty="0" err="1" smtClean="0"/>
              <a:t>ettik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395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TEMMUZ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Bursiyerlerimizin</a:t>
            </a:r>
            <a:r>
              <a:rPr lang="en-US" dirty="0" smtClean="0"/>
              <a:t> </a:t>
            </a:r>
            <a:r>
              <a:rPr lang="en-US" dirty="0" err="1" smtClean="0"/>
              <a:t>mezuniyeti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yaz</a:t>
            </a:r>
            <a:r>
              <a:rPr lang="en-US" dirty="0" smtClean="0"/>
              <a:t> </a:t>
            </a:r>
            <a:r>
              <a:rPr lang="en-US" dirty="0" err="1" smtClean="0"/>
              <a:t>tatiline</a:t>
            </a:r>
            <a:r>
              <a:rPr lang="en-US" dirty="0" smtClean="0"/>
              <a:t> </a:t>
            </a:r>
            <a:r>
              <a:rPr lang="en-US" dirty="0" err="1" smtClean="0"/>
              <a:t>girmeleri</a:t>
            </a:r>
            <a:r>
              <a:rPr lang="en-US" dirty="0" smtClean="0"/>
              <a:t> </a:t>
            </a:r>
            <a:r>
              <a:rPr lang="en-US" dirty="0" err="1" smtClean="0"/>
              <a:t>sebebiyle</a:t>
            </a:r>
            <a:r>
              <a:rPr lang="en-US" dirty="0" smtClean="0"/>
              <a:t> Burs </a:t>
            </a:r>
            <a:r>
              <a:rPr lang="en-US" dirty="0" err="1" smtClean="0"/>
              <a:t>Kurulu</a:t>
            </a:r>
            <a:r>
              <a:rPr lang="en-US" dirty="0" smtClean="0"/>
              <a:t> </a:t>
            </a:r>
            <a:r>
              <a:rPr lang="en-US" dirty="0" err="1" smtClean="0"/>
              <a:t>başkanımız</a:t>
            </a:r>
            <a:r>
              <a:rPr lang="en-US" dirty="0" smtClean="0"/>
              <a:t> Pınar </a:t>
            </a:r>
            <a:r>
              <a:rPr lang="en-US" dirty="0" err="1" smtClean="0"/>
              <a:t>Öztürk</a:t>
            </a:r>
            <a:r>
              <a:rPr lang="en-US" dirty="0" smtClean="0"/>
              <a:t> </a:t>
            </a:r>
            <a:r>
              <a:rPr lang="en-US" dirty="0" err="1" smtClean="0"/>
              <a:t>Gültekin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bursiyerlerimizle</a:t>
            </a:r>
            <a:r>
              <a:rPr lang="en-US" dirty="0" smtClean="0"/>
              <a:t> </a:t>
            </a:r>
            <a:r>
              <a:rPr lang="en-US" dirty="0" err="1" smtClean="0"/>
              <a:t>Ordu’daki</a:t>
            </a:r>
            <a:r>
              <a:rPr lang="en-US" dirty="0" smtClean="0"/>
              <a:t> </a:t>
            </a:r>
            <a:r>
              <a:rPr lang="en-US" dirty="0" err="1" smtClean="0"/>
              <a:t>Vakıf</a:t>
            </a:r>
            <a:r>
              <a:rPr lang="en-US" dirty="0" smtClean="0"/>
              <a:t> </a:t>
            </a:r>
            <a:r>
              <a:rPr lang="en-US" dirty="0" err="1" smtClean="0"/>
              <a:t>ofisimizde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gelerek</a:t>
            </a:r>
            <a:r>
              <a:rPr lang="en-US" dirty="0" smtClean="0"/>
              <a:t> </a:t>
            </a:r>
            <a:r>
              <a:rPr lang="en-US" dirty="0" err="1" smtClean="0"/>
              <a:t>mezuniyetlerini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başarılarını</a:t>
            </a:r>
            <a:r>
              <a:rPr lang="en-US" dirty="0" smtClean="0"/>
              <a:t> </a:t>
            </a:r>
            <a:r>
              <a:rPr lang="en-US" dirty="0" err="1" smtClean="0"/>
              <a:t>kutladık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err="1" smtClean="0"/>
              <a:t>Bursiyerlerimizden</a:t>
            </a:r>
            <a:r>
              <a:rPr lang="en-US" dirty="0" smtClean="0"/>
              <a:t> </a:t>
            </a:r>
            <a:r>
              <a:rPr lang="en-US" dirty="0" err="1" smtClean="0"/>
              <a:t>Aslı</a:t>
            </a:r>
            <a:r>
              <a:rPr lang="en-US" dirty="0" smtClean="0"/>
              <a:t> </a:t>
            </a:r>
            <a:r>
              <a:rPr lang="en-US" dirty="0" err="1" smtClean="0"/>
              <a:t>Sena</a:t>
            </a:r>
            <a:r>
              <a:rPr lang="en-US" dirty="0" smtClean="0"/>
              <a:t> </a:t>
            </a:r>
            <a:r>
              <a:rPr lang="en-US" dirty="0" err="1" smtClean="0"/>
              <a:t>Kutlu</a:t>
            </a:r>
            <a:r>
              <a:rPr lang="en-US" dirty="0" smtClean="0"/>
              <a:t> </a:t>
            </a:r>
            <a:r>
              <a:rPr lang="en-US" dirty="0" err="1" smtClean="0"/>
              <a:t>Fakülte</a:t>
            </a:r>
            <a:r>
              <a:rPr lang="en-US" dirty="0" smtClean="0"/>
              <a:t> </a:t>
            </a:r>
            <a:r>
              <a:rPr lang="en-US" dirty="0" err="1" smtClean="0"/>
              <a:t>birincisi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eğitimini</a:t>
            </a:r>
            <a:r>
              <a:rPr lang="en-US" dirty="0" smtClean="0"/>
              <a:t> </a:t>
            </a:r>
            <a:r>
              <a:rPr lang="en-US" dirty="0" err="1" smtClean="0"/>
              <a:t>tamamlamış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mezun</a:t>
            </a:r>
            <a:r>
              <a:rPr lang="en-US" dirty="0" smtClean="0"/>
              <a:t> </a:t>
            </a:r>
            <a:r>
              <a:rPr lang="en-US" dirty="0" err="1" smtClean="0"/>
              <a:t>olmuştur</a:t>
            </a:r>
            <a:r>
              <a:rPr lang="en-US" dirty="0" smtClean="0"/>
              <a:t>. </a:t>
            </a:r>
            <a:r>
              <a:rPr lang="en-US" dirty="0" err="1" smtClean="0"/>
              <a:t>Mezun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bursiyerlerimizi</a:t>
            </a:r>
            <a:r>
              <a:rPr lang="en-US" dirty="0" smtClean="0"/>
              <a:t> </a:t>
            </a:r>
            <a:r>
              <a:rPr lang="en-US" dirty="0" err="1" smtClean="0"/>
              <a:t>kutluyoruz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Üniversitesinde</a:t>
            </a:r>
            <a:r>
              <a:rPr lang="en-US" dirty="0" smtClean="0"/>
              <a:t>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eğitimi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kızlarımıza</a:t>
            </a:r>
            <a:r>
              <a:rPr lang="en-US" dirty="0" smtClean="0"/>
              <a:t> </a:t>
            </a:r>
            <a:r>
              <a:rPr lang="en-US" dirty="0" err="1" smtClean="0"/>
              <a:t>sağlamış</a:t>
            </a:r>
            <a:r>
              <a:rPr lang="en-US" dirty="0" smtClean="0"/>
              <a:t> </a:t>
            </a:r>
            <a:r>
              <a:rPr lang="en-US" dirty="0" err="1" smtClean="0"/>
              <a:t>olduğumuz</a:t>
            </a:r>
            <a:r>
              <a:rPr lang="en-US" dirty="0" smtClean="0"/>
              <a:t> </a:t>
            </a:r>
            <a:r>
              <a:rPr lang="en-US" dirty="0" err="1" smtClean="0"/>
              <a:t>Ceren</a:t>
            </a:r>
            <a:r>
              <a:rPr lang="en-US" dirty="0" smtClean="0"/>
              <a:t>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burslarını</a:t>
            </a:r>
            <a:r>
              <a:rPr lang="en-US" dirty="0" smtClean="0"/>
              <a:t> da </a:t>
            </a:r>
            <a:r>
              <a:rPr lang="en-US" dirty="0" err="1" smtClean="0"/>
              <a:t>zamanında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eksiksiz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yatırmanın</a:t>
            </a:r>
            <a:r>
              <a:rPr lang="en-US" dirty="0" smtClean="0"/>
              <a:t> </a:t>
            </a:r>
            <a:r>
              <a:rPr lang="en-US" dirty="0" err="1" smtClean="0"/>
              <a:t>mutluluğu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sevincini</a:t>
            </a:r>
            <a:r>
              <a:rPr lang="en-US" dirty="0" smtClean="0"/>
              <a:t> </a:t>
            </a:r>
            <a:r>
              <a:rPr lang="en-US" dirty="0" err="1" smtClean="0"/>
              <a:t>yaşarken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destek</a:t>
            </a:r>
            <a:r>
              <a:rPr lang="en-US" dirty="0" smtClean="0"/>
              <a:t> </a:t>
            </a:r>
            <a:r>
              <a:rPr lang="en-US" dirty="0" err="1" smtClean="0"/>
              <a:t>elçilerimize</a:t>
            </a:r>
            <a:r>
              <a:rPr lang="en-US" dirty="0" smtClean="0"/>
              <a:t>, burs </a:t>
            </a:r>
            <a:r>
              <a:rPr lang="en-US" dirty="0" err="1" smtClean="0"/>
              <a:t>kurulu</a:t>
            </a:r>
            <a:r>
              <a:rPr lang="en-US" dirty="0" smtClean="0"/>
              <a:t> </a:t>
            </a:r>
            <a:r>
              <a:rPr lang="en-US" dirty="0" err="1" smtClean="0"/>
              <a:t>başkan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üyelerimize</a:t>
            </a:r>
            <a:r>
              <a:rPr lang="en-US" dirty="0" smtClean="0"/>
              <a:t>, </a:t>
            </a:r>
            <a:r>
              <a:rPr lang="en-US" dirty="0" err="1" smtClean="0"/>
              <a:t>bağışçılarımıza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teşekkür</a:t>
            </a:r>
            <a:r>
              <a:rPr lang="en-US" dirty="0" smtClean="0"/>
              <a:t> </a:t>
            </a:r>
            <a:r>
              <a:rPr lang="en-US" dirty="0" err="1" smtClean="0"/>
              <a:t>ederiz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0817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 TEMMUZ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Kısa</a:t>
            </a:r>
            <a:r>
              <a:rPr lang="en-US" dirty="0" smtClean="0"/>
              <a:t> Film </a:t>
            </a:r>
            <a:r>
              <a:rPr lang="en-US" dirty="0" err="1" smtClean="0"/>
              <a:t>Yarışmamızın</a:t>
            </a:r>
            <a:r>
              <a:rPr lang="en-US" dirty="0" smtClean="0"/>
              <a:t> </a:t>
            </a:r>
            <a:r>
              <a:rPr lang="en-US" dirty="0" err="1"/>
              <a:t>Ö</a:t>
            </a:r>
            <a:r>
              <a:rPr lang="en-US" dirty="0" err="1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Jürisi</a:t>
            </a:r>
            <a:r>
              <a:rPr lang="en-US" dirty="0" smtClean="0"/>
              <a:t> belli </a:t>
            </a:r>
            <a:r>
              <a:rPr lang="en-US" dirty="0" err="1" smtClean="0"/>
              <a:t>oldu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Filmlerin</a:t>
            </a:r>
            <a:r>
              <a:rPr lang="en-US" dirty="0" smtClean="0"/>
              <a:t> ilk </a:t>
            </a:r>
            <a:r>
              <a:rPr lang="en-US" dirty="0" err="1" smtClean="0"/>
              <a:t>değerlendirmesini</a:t>
            </a:r>
            <a:r>
              <a:rPr lang="en-US" dirty="0" smtClean="0"/>
              <a:t> </a:t>
            </a:r>
            <a:r>
              <a:rPr lang="en-US" dirty="0" err="1" smtClean="0"/>
              <a:t>yapmak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Yılmaz</a:t>
            </a:r>
            <a:r>
              <a:rPr lang="en-US" dirty="0" smtClean="0"/>
              <a:t> </a:t>
            </a:r>
            <a:r>
              <a:rPr lang="en-US" dirty="0" err="1" smtClean="0"/>
              <a:t>Demir</a:t>
            </a:r>
            <a:r>
              <a:rPr lang="en-US" dirty="0" smtClean="0"/>
              <a:t>, </a:t>
            </a:r>
            <a:r>
              <a:rPr lang="en-US" dirty="0" err="1" smtClean="0"/>
              <a:t>Selim</a:t>
            </a:r>
            <a:r>
              <a:rPr lang="en-US" dirty="0" smtClean="0"/>
              <a:t> </a:t>
            </a:r>
            <a:r>
              <a:rPr lang="en-US" dirty="0" err="1" smtClean="0"/>
              <a:t>Uyar</a:t>
            </a:r>
            <a:r>
              <a:rPr lang="en-US" dirty="0" smtClean="0"/>
              <a:t>,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Hamarat</a:t>
            </a:r>
            <a:r>
              <a:rPr lang="en-US" dirty="0" smtClean="0"/>
              <a:t>, </a:t>
            </a:r>
            <a:r>
              <a:rPr lang="en-US" dirty="0" err="1" smtClean="0"/>
              <a:t>Serenay</a:t>
            </a:r>
            <a:r>
              <a:rPr lang="en-US" dirty="0" smtClean="0"/>
              <a:t> </a:t>
            </a:r>
            <a:r>
              <a:rPr lang="en-US" dirty="0" err="1" smtClean="0"/>
              <a:t>Aşkın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Banu</a:t>
            </a:r>
            <a:r>
              <a:rPr lang="en-US" dirty="0" smtClean="0"/>
              <a:t> </a:t>
            </a:r>
            <a:r>
              <a:rPr lang="en-US" dirty="0" err="1" smtClean="0"/>
              <a:t>Özcanlı</a:t>
            </a:r>
            <a:r>
              <a:rPr lang="en-US" dirty="0" smtClean="0"/>
              <a:t> </a:t>
            </a:r>
            <a:r>
              <a:rPr lang="en-US" dirty="0" err="1" smtClean="0"/>
              <a:t>Ön</a:t>
            </a:r>
            <a:r>
              <a:rPr lang="en-US" dirty="0" smtClean="0"/>
              <a:t> </a:t>
            </a:r>
            <a:r>
              <a:rPr lang="en-US" dirty="0" err="1" smtClean="0"/>
              <a:t>Jüri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belirlendi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5826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 TEMMUZ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KISA FİLM YARIŞMASI GENÇ JÜRİ ÜYELERİ BELLİ OLDU.</a:t>
            </a:r>
          </a:p>
          <a:p>
            <a:endParaRPr lang="en-US" dirty="0"/>
          </a:p>
          <a:p>
            <a:r>
              <a:rPr lang="en-US" dirty="0" err="1" smtClean="0"/>
              <a:t>Berkcan</a:t>
            </a:r>
            <a:r>
              <a:rPr lang="en-US" dirty="0" smtClean="0"/>
              <a:t> </a:t>
            </a:r>
            <a:r>
              <a:rPr lang="en-US" dirty="0" err="1" smtClean="0"/>
              <a:t>Kaşıkcı</a:t>
            </a:r>
            <a:r>
              <a:rPr lang="en-US" dirty="0" smtClean="0"/>
              <a:t>, </a:t>
            </a:r>
            <a:r>
              <a:rPr lang="en-US" dirty="0" err="1" smtClean="0"/>
              <a:t>Deniz</a:t>
            </a:r>
            <a:r>
              <a:rPr lang="en-US" dirty="0" smtClean="0"/>
              <a:t> </a:t>
            </a:r>
            <a:r>
              <a:rPr lang="en-US" dirty="0" err="1" smtClean="0"/>
              <a:t>Candaş</a:t>
            </a:r>
            <a:r>
              <a:rPr lang="en-US" dirty="0" smtClean="0"/>
              <a:t> </a:t>
            </a:r>
            <a:r>
              <a:rPr lang="en-US" dirty="0" err="1" smtClean="0"/>
              <a:t>Çınar</a:t>
            </a:r>
            <a:r>
              <a:rPr lang="en-US" dirty="0" smtClean="0"/>
              <a:t>, </a:t>
            </a:r>
            <a:r>
              <a:rPr lang="en-US" dirty="0" err="1" smtClean="0"/>
              <a:t>Nehir</a:t>
            </a:r>
            <a:r>
              <a:rPr lang="en-US" dirty="0" smtClean="0"/>
              <a:t> </a:t>
            </a:r>
            <a:r>
              <a:rPr lang="en-US" dirty="0" err="1" smtClean="0"/>
              <a:t>Türkay</a:t>
            </a:r>
            <a:r>
              <a:rPr lang="en-US" dirty="0" smtClean="0"/>
              <a:t>, </a:t>
            </a:r>
            <a:r>
              <a:rPr lang="en-US" dirty="0" err="1" smtClean="0"/>
              <a:t>Selin</a:t>
            </a:r>
            <a:r>
              <a:rPr lang="en-US" dirty="0" smtClean="0"/>
              <a:t> </a:t>
            </a:r>
            <a:r>
              <a:rPr lang="en-US" dirty="0" err="1" smtClean="0"/>
              <a:t>Gebeş</a:t>
            </a:r>
            <a:r>
              <a:rPr lang="en-US" dirty="0" smtClean="0"/>
              <a:t>, </a:t>
            </a:r>
            <a:r>
              <a:rPr lang="en-US" dirty="0" err="1" smtClean="0"/>
              <a:t>Dilara</a:t>
            </a:r>
            <a:r>
              <a:rPr lang="en-US" dirty="0" smtClean="0"/>
              <a:t> </a:t>
            </a:r>
            <a:r>
              <a:rPr lang="en-US" dirty="0" err="1" smtClean="0"/>
              <a:t>Şahin</a:t>
            </a:r>
            <a:r>
              <a:rPr lang="en-US" dirty="0" smtClean="0"/>
              <a:t>, </a:t>
            </a:r>
            <a:r>
              <a:rPr lang="en-US" dirty="0" err="1" smtClean="0"/>
              <a:t>Gözde</a:t>
            </a:r>
            <a:r>
              <a:rPr lang="en-US" dirty="0" smtClean="0"/>
              <a:t> </a:t>
            </a:r>
            <a:r>
              <a:rPr lang="en-US" dirty="0" err="1" smtClean="0"/>
              <a:t>Hekim</a:t>
            </a:r>
            <a:r>
              <a:rPr lang="en-US" dirty="0" smtClean="0"/>
              <a:t>, </a:t>
            </a:r>
            <a:r>
              <a:rPr lang="en-US" dirty="0" err="1" smtClean="0"/>
              <a:t>Emin</a:t>
            </a:r>
            <a:r>
              <a:rPr lang="en-US" dirty="0" smtClean="0"/>
              <a:t> </a:t>
            </a:r>
            <a:r>
              <a:rPr lang="en-US" dirty="0" err="1" smtClean="0"/>
              <a:t>Utku</a:t>
            </a:r>
            <a:r>
              <a:rPr lang="en-US" dirty="0" smtClean="0"/>
              <a:t> </a:t>
            </a:r>
            <a:r>
              <a:rPr lang="en-US" dirty="0" err="1" smtClean="0"/>
              <a:t>Öztürk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yılın</a:t>
            </a:r>
            <a:r>
              <a:rPr lang="en-US" dirty="0" smtClean="0"/>
              <a:t> </a:t>
            </a:r>
            <a:r>
              <a:rPr lang="en-US" dirty="0" err="1" smtClean="0"/>
              <a:t>genç</a:t>
            </a:r>
            <a:r>
              <a:rPr lang="en-US" dirty="0" smtClean="0"/>
              <a:t> </a:t>
            </a:r>
            <a:r>
              <a:rPr lang="en-US" dirty="0" err="1" smtClean="0"/>
              <a:t>jürisi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görev</a:t>
            </a:r>
            <a:r>
              <a:rPr lang="en-US" dirty="0" smtClean="0"/>
              <a:t> </a:t>
            </a:r>
            <a:r>
              <a:rPr lang="en-US" dirty="0" err="1" smtClean="0"/>
              <a:t>aldılar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8005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31 TEMMUZ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Sanatın</a:t>
            </a:r>
            <a:r>
              <a:rPr lang="en-US" dirty="0" smtClean="0"/>
              <a:t>, </a:t>
            </a:r>
            <a:r>
              <a:rPr lang="en-US" dirty="0" err="1" smtClean="0"/>
              <a:t>inancın,mücadelenin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umudun</a:t>
            </a:r>
            <a:r>
              <a:rPr lang="en-US" dirty="0" smtClean="0"/>
              <a:t> </a:t>
            </a:r>
            <a:r>
              <a:rPr lang="en-US" dirty="0" err="1" smtClean="0"/>
              <a:t>titremeyen</a:t>
            </a:r>
            <a:r>
              <a:rPr lang="en-US" dirty="0" smtClean="0"/>
              <a:t> </a:t>
            </a:r>
            <a:r>
              <a:rPr lang="en-US" dirty="0" err="1" smtClean="0"/>
              <a:t>sesi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usta</a:t>
            </a:r>
            <a:r>
              <a:rPr lang="en-US" dirty="0" smtClean="0"/>
              <a:t> GENCO ERKAL </a:t>
            </a:r>
            <a:r>
              <a:rPr lang="en-US" dirty="0" err="1" smtClean="0"/>
              <a:t>bugün</a:t>
            </a:r>
            <a:r>
              <a:rPr lang="en-US" dirty="0" smtClean="0"/>
              <a:t> </a:t>
            </a:r>
            <a:r>
              <a:rPr lang="en-US" dirty="0" err="1" smtClean="0"/>
              <a:t>ölümsüzler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yerini</a:t>
            </a:r>
            <a:r>
              <a:rPr lang="en-US" dirty="0" smtClean="0"/>
              <a:t> </a:t>
            </a:r>
            <a:r>
              <a:rPr lang="en-US" dirty="0" err="1" smtClean="0"/>
              <a:t>aldı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Işığının</a:t>
            </a:r>
            <a:r>
              <a:rPr lang="en-US" dirty="0" smtClean="0"/>
              <a:t> </a:t>
            </a:r>
            <a:r>
              <a:rPr lang="en-US" dirty="0" err="1" smtClean="0"/>
              <a:t>yaptığımız</a:t>
            </a:r>
            <a:r>
              <a:rPr lang="en-US" dirty="0" smtClean="0"/>
              <a:t> </a:t>
            </a:r>
            <a:r>
              <a:rPr lang="en-US" dirty="0" err="1" smtClean="0"/>
              <a:t>sanatsal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 </a:t>
            </a:r>
            <a:r>
              <a:rPr lang="en-US" dirty="0" err="1" smtClean="0"/>
              <a:t>aydınlatacağına</a:t>
            </a:r>
            <a:r>
              <a:rPr lang="en-US" dirty="0" smtClean="0"/>
              <a:t> </a:t>
            </a:r>
            <a:r>
              <a:rPr lang="en-US" dirty="0" err="1" smtClean="0"/>
              <a:t>inanarak</a:t>
            </a:r>
            <a:r>
              <a:rPr lang="en-US" dirty="0" smtClean="0"/>
              <a:t> </a:t>
            </a:r>
            <a:r>
              <a:rPr lang="en-US" dirty="0" err="1" smtClean="0"/>
              <a:t>kendisini</a:t>
            </a:r>
            <a:r>
              <a:rPr lang="en-US" dirty="0" smtClean="0"/>
              <a:t> </a:t>
            </a:r>
            <a:r>
              <a:rPr lang="en-US" dirty="0" err="1" smtClean="0"/>
              <a:t>sonsuz</a:t>
            </a:r>
            <a:r>
              <a:rPr lang="en-US" dirty="0" smtClean="0"/>
              <a:t> </a:t>
            </a:r>
            <a:r>
              <a:rPr lang="en-US" dirty="0" err="1" smtClean="0"/>
              <a:t>sevgi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saygıyla</a:t>
            </a:r>
            <a:r>
              <a:rPr lang="en-US" dirty="0" smtClean="0"/>
              <a:t> </a:t>
            </a:r>
            <a:r>
              <a:rPr lang="en-US" dirty="0" err="1" smtClean="0"/>
              <a:t>anıyoruz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975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15 AĞUSTOS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FESTİVAL GÖNÜLLÜ EKİBİMİZ TAMAMLANDI.</a:t>
            </a:r>
          </a:p>
          <a:p>
            <a:endParaRPr lang="en-US" dirty="0"/>
          </a:p>
          <a:p>
            <a:r>
              <a:rPr lang="en-US" dirty="0" smtClean="0"/>
              <a:t>Festival </a:t>
            </a:r>
            <a:r>
              <a:rPr lang="en-US" dirty="0" err="1" smtClean="0"/>
              <a:t>gönüllümüz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başvuranlar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değerlendirmeler</a:t>
            </a:r>
            <a:r>
              <a:rPr lang="en-US" dirty="0" smtClean="0"/>
              <a:t> </a:t>
            </a:r>
            <a:r>
              <a:rPr lang="en-US" dirty="0" err="1" smtClean="0"/>
              <a:t>sonunda</a:t>
            </a:r>
            <a:r>
              <a:rPr lang="en-US" dirty="0" smtClean="0"/>
              <a:t> </a:t>
            </a:r>
            <a:r>
              <a:rPr lang="en-US" dirty="0" err="1" smtClean="0"/>
              <a:t>Gül</a:t>
            </a:r>
            <a:r>
              <a:rPr lang="en-US" dirty="0" smtClean="0"/>
              <a:t> </a:t>
            </a:r>
            <a:r>
              <a:rPr lang="en-US" dirty="0" err="1" smtClean="0"/>
              <a:t>Korkmaz</a:t>
            </a:r>
            <a:r>
              <a:rPr lang="en-US" dirty="0" smtClean="0"/>
              <a:t>, </a:t>
            </a:r>
            <a:r>
              <a:rPr lang="en-US" dirty="0" err="1" smtClean="0"/>
              <a:t>Fehima</a:t>
            </a:r>
            <a:r>
              <a:rPr lang="en-US" dirty="0" smtClean="0"/>
              <a:t> </a:t>
            </a:r>
            <a:r>
              <a:rPr lang="en-US" dirty="0" err="1" smtClean="0"/>
              <a:t>İlimen</a:t>
            </a:r>
            <a:r>
              <a:rPr lang="en-US" dirty="0" smtClean="0"/>
              <a:t>, </a:t>
            </a:r>
            <a:r>
              <a:rPr lang="en-US" dirty="0" err="1" smtClean="0"/>
              <a:t>Buse</a:t>
            </a:r>
            <a:r>
              <a:rPr lang="en-US" dirty="0" smtClean="0"/>
              <a:t> </a:t>
            </a:r>
            <a:r>
              <a:rPr lang="en-US" dirty="0" err="1" smtClean="0"/>
              <a:t>Dilan</a:t>
            </a:r>
            <a:r>
              <a:rPr lang="en-US" dirty="0" smtClean="0"/>
              <a:t> </a:t>
            </a:r>
            <a:r>
              <a:rPr lang="en-US" dirty="0" err="1" smtClean="0"/>
              <a:t>Ayanlar</a:t>
            </a:r>
            <a:r>
              <a:rPr lang="en-US" dirty="0" smtClean="0"/>
              <a:t>, </a:t>
            </a:r>
            <a:r>
              <a:rPr lang="en-US" dirty="0" err="1" smtClean="0"/>
              <a:t>Buse</a:t>
            </a:r>
            <a:r>
              <a:rPr lang="en-US" dirty="0" smtClean="0"/>
              <a:t> </a:t>
            </a:r>
            <a:r>
              <a:rPr lang="en-US" dirty="0" err="1" smtClean="0"/>
              <a:t>Furtuna</a:t>
            </a:r>
            <a:r>
              <a:rPr lang="en-US" dirty="0" smtClean="0"/>
              <a:t>, </a:t>
            </a:r>
            <a:r>
              <a:rPr lang="en-US" dirty="0" err="1" smtClean="0"/>
              <a:t>Esra</a:t>
            </a:r>
            <a:r>
              <a:rPr lang="en-US" dirty="0" smtClean="0"/>
              <a:t> </a:t>
            </a:r>
            <a:r>
              <a:rPr lang="en-US" dirty="0" err="1" smtClean="0"/>
              <a:t>Abak</a:t>
            </a:r>
            <a:r>
              <a:rPr lang="en-US" dirty="0" smtClean="0"/>
              <a:t>, </a:t>
            </a:r>
            <a:r>
              <a:rPr lang="en-US" dirty="0" err="1" smtClean="0"/>
              <a:t>Büşra</a:t>
            </a:r>
            <a:r>
              <a:rPr lang="en-US" dirty="0" smtClean="0"/>
              <a:t> </a:t>
            </a:r>
            <a:r>
              <a:rPr lang="en-US" dirty="0" err="1" smtClean="0"/>
              <a:t>Zor</a:t>
            </a:r>
            <a:r>
              <a:rPr lang="en-US" dirty="0" smtClean="0"/>
              <a:t>, </a:t>
            </a:r>
            <a:r>
              <a:rPr lang="en-US" dirty="0" err="1" smtClean="0"/>
              <a:t>Kübra</a:t>
            </a:r>
            <a:r>
              <a:rPr lang="en-US" dirty="0" smtClean="0"/>
              <a:t> </a:t>
            </a:r>
            <a:r>
              <a:rPr lang="en-US" dirty="0" err="1" smtClean="0"/>
              <a:t>Aktürk</a:t>
            </a:r>
            <a:r>
              <a:rPr lang="en-US" dirty="0" smtClean="0"/>
              <a:t>, </a:t>
            </a:r>
            <a:r>
              <a:rPr lang="en-US" dirty="0" err="1" smtClean="0"/>
              <a:t>Fatma</a:t>
            </a:r>
            <a:r>
              <a:rPr lang="en-US" dirty="0" smtClean="0"/>
              <a:t> </a:t>
            </a:r>
            <a:r>
              <a:rPr lang="en-US" dirty="0" err="1" smtClean="0"/>
              <a:t>Ecevit</a:t>
            </a:r>
            <a:r>
              <a:rPr lang="en-US" dirty="0" smtClean="0"/>
              <a:t>, </a:t>
            </a:r>
            <a:r>
              <a:rPr lang="en-US" dirty="0" err="1" smtClean="0"/>
              <a:t>Büşra</a:t>
            </a:r>
            <a:r>
              <a:rPr lang="en-US" dirty="0" smtClean="0"/>
              <a:t> </a:t>
            </a:r>
            <a:r>
              <a:rPr lang="en-US" dirty="0" err="1" smtClean="0"/>
              <a:t>Evci</a:t>
            </a:r>
            <a:r>
              <a:rPr lang="en-US" dirty="0" smtClean="0"/>
              <a:t>, Kader </a:t>
            </a:r>
            <a:r>
              <a:rPr lang="en-US" dirty="0" err="1" smtClean="0"/>
              <a:t>Demirtaş</a:t>
            </a:r>
            <a:r>
              <a:rPr lang="en-US" dirty="0" smtClean="0"/>
              <a:t>, </a:t>
            </a:r>
            <a:r>
              <a:rPr lang="en-US" dirty="0" err="1" smtClean="0"/>
              <a:t>Çiğdem</a:t>
            </a:r>
            <a:r>
              <a:rPr lang="en-US" dirty="0" smtClean="0"/>
              <a:t> Murat, </a:t>
            </a:r>
            <a:r>
              <a:rPr lang="en-US" dirty="0" err="1" smtClean="0"/>
              <a:t>İrem</a:t>
            </a:r>
            <a:r>
              <a:rPr lang="en-US" dirty="0" smtClean="0"/>
              <a:t> </a:t>
            </a:r>
            <a:r>
              <a:rPr lang="en-US" dirty="0" err="1" smtClean="0"/>
              <a:t>Saltan</a:t>
            </a:r>
            <a:r>
              <a:rPr lang="en-US" dirty="0" smtClean="0"/>
              <a:t>, </a:t>
            </a:r>
            <a:r>
              <a:rPr lang="en-US" dirty="0" err="1" smtClean="0"/>
              <a:t>Mücahit</a:t>
            </a:r>
            <a:r>
              <a:rPr lang="en-US" dirty="0" smtClean="0"/>
              <a:t> </a:t>
            </a:r>
            <a:r>
              <a:rPr lang="en-US" dirty="0" err="1" smtClean="0"/>
              <a:t>Güven</a:t>
            </a:r>
            <a:r>
              <a:rPr lang="en-US" dirty="0" smtClean="0"/>
              <a:t>, </a:t>
            </a:r>
            <a:r>
              <a:rPr lang="en-US" dirty="0" err="1" smtClean="0"/>
              <a:t>Vahide</a:t>
            </a:r>
            <a:r>
              <a:rPr lang="en-US" dirty="0" smtClean="0"/>
              <a:t> </a:t>
            </a:r>
            <a:r>
              <a:rPr lang="en-US" dirty="0" err="1" smtClean="0"/>
              <a:t>Zeynep</a:t>
            </a:r>
            <a:r>
              <a:rPr lang="en-US" dirty="0" smtClean="0"/>
              <a:t> </a:t>
            </a:r>
            <a:r>
              <a:rPr lang="en-US" dirty="0" err="1" smtClean="0"/>
              <a:t>Güzel</a:t>
            </a:r>
            <a:r>
              <a:rPr lang="en-US" dirty="0"/>
              <a:t> </a:t>
            </a:r>
            <a:r>
              <a:rPr lang="en-US" dirty="0" smtClean="0"/>
              <a:t>festival </a:t>
            </a:r>
            <a:r>
              <a:rPr lang="en-US" dirty="0" err="1" smtClean="0"/>
              <a:t>gönüllü</a:t>
            </a:r>
            <a:r>
              <a:rPr lang="en-US" dirty="0" smtClean="0"/>
              <a:t> </a:t>
            </a:r>
            <a:r>
              <a:rPr lang="en-US" dirty="0" err="1" smtClean="0"/>
              <a:t>ekibimizde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aldı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9670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25 AĞUSTOS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8. GÜZEL ORDU ULUSLARARASI KISA FİLM YARIŞMASI ANA JÜRİSİ AÇIKLANDI.</a:t>
            </a:r>
          </a:p>
          <a:p>
            <a:endParaRPr lang="en-US" dirty="0"/>
          </a:p>
          <a:p>
            <a:r>
              <a:rPr lang="en-US" dirty="0" err="1" smtClean="0"/>
              <a:t>Ezel</a:t>
            </a:r>
            <a:r>
              <a:rPr lang="en-US" dirty="0" smtClean="0"/>
              <a:t> </a:t>
            </a:r>
            <a:r>
              <a:rPr lang="en-US" dirty="0" err="1" smtClean="0"/>
              <a:t>Akay’ın</a:t>
            </a:r>
            <a:r>
              <a:rPr lang="en-US" dirty="0" smtClean="0"/>
              <a:t> </a:t>
            </a:r>
            <a:r>
              <a:rPr lang="en-US" dirty="0" err="1" smtClean="0"/>
              <a:t>Jüri</a:t>
            </a:r>
            <a:r>
              <a:rPr lang="en-US" dirty="0" smtClean="0"/>
              <a:t> </a:t>
            </a:r>
            <a:r>
              <a:rPr lang="en-US" dirty="0" err="1" smtClean="0"/>
              <a:t>Başkanlığında</a:t>
            </a:r>
            <a:r>
              <a:rPr lang="en-US" dirty="0" smtClean="0"/>
              <a:t>, Natasha </a:t>
            </a:r>
            <a:r>
              <a:rPr lang="en-US" dirty="0" err="1" smtClean="0"/>
              <a:t>Mashkevich</a:t>
            </a:r>
            <a:r>
              <a:rPr lang="en-US" dirty="0" smtClean="0"/>
              <a:t>, </a:t>
            </a:r>
            <a:r>
              <a:rPr lang="en-US" dirty="0" err="1" smtClean="0"/>
              <a:t>Nilay</a:t>
            </a:r>
            <a:r>
              <a:rPr lang="en-US" dirty="0" smtClean="0"/>
              <a:t> </a:t>
            </a:r>
            <a:r>
              <a:rPr lang="en-US" dirty="0" err="1" smtClean="0"/>
              <a:t>Erdönmez</a:t>
            </a:r>
            <a:r>
              <a:rPr lang="en-US" dirty="0" smtClean="0"/>
              <a:t>, </a:t>
            </a:r>
            <a:r>
              <a:rPr lang="en-US" dirty="0" err="1" smtClean="0"/>
              <a:t>Mrika</a:t>
            </a:r>
            <a:r>
              <a:rPr lang="en-US" dirty="0" smtClean="0"/>
              <a:t> </a:t>
            </a:r>
            <a:r>
              <a:rPr lang="en-US" dirty="0" err="1" smtClean="0"/>
              <a:t>Krasniqi</a:t>
            </a:r>
            <a:r>
              <a:rPr lang="en-US" dirty="0" smtClean="0"/>
              <a:t>, </a:t>
            </a:r>
            <a:r>
              <a:rPr lang="en-US" dirty="0" err="1" smtClean="0"/>
              <a:t>Temuri</a:t>
            </a:r>
            <a:r>
              <a:rPr lang="en-US" dirty="0" smtClean="0"/>
              <a:t> </a:t>
            </a:r>
            <a:r>
              <a:rPr lang="en-US" dirty="0" err="1" smtClean="0"/>
              <a:t>Koridze</a:t>
            </a:r>
            <a:r>
              <a:rPr lang="en-US" dirty="0" smtClean="0"/>
              <a:t>, Elena </a:t>
            </a:r>
            <a:r>
              <a:rPr lang="en-US" dirty="0" err="1" smtClean="0"/>
              <a:t>Tabanova-Dimitrova</a:t>
            </a:r>
            <a:r>
              <a:rPr lang="en-US" dirty="0" smtClean="0"/>
              <a:t>, </a:t>
            </a:r>
            <a:r>
              <a:rPr lang="en-US" dirty="0" err="1" smtClean="0"/>
              <a:t>Bülent</a:t>
            </a:r>
            <a:r>
              <a:rPr lang="en-US" dirty="0" smtClean="0"/>
              <a:t> </a:t>
            </a:r>
            <a:r>
              <a:rPr lang="en-US" dirty="0" err="1" smtClean="0"/>
              <a:t>Doruker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Garip</a:t>
            </a:r>
            <a:r>
              <a:rPr lang="en-US" dirty="0" smtClean="0"/>
              <a:t> Ay </a:t>
            </a:r>
            <a:r>
              <a:rPr lang="en-US" dirty="0" err="1" smtClean="0"/>
              <a:t>ana</a:t>
            </a:r>
            <a:r>
              <a:rPr lang="en-US" dirty="0" smtClean="0"/>
              <a:t> </a:t>
            </a:r>
            <a:r>
              <a:rPr lang="en-US" dirty="0" err="1" smtClean="0"/>
              <a:t>jüri</a:t>
            </a:r>
            <a:r>
              <a:rPr lang="en-US" dirty="0" smtClean="0"/>
              <a:t> </a:t>
            </a:r>
            <a:r>
              <a:rPr lang="en-US" dirty="0" err="1" smtClean="0"/>
              <a:t>üyesi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açıklandı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6489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25 AĞUSTOS 2025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FESTİVAL BASIN TOPLANTISI</a:t>
            </a:r>
          </a:p>
          <a:p>
            <a:endParaRPr lang="en-US" dirty="0"/>
          </a:p>
          <a:p>
            <a:r>
              <a:rPr lang="en-US" dirty="0" err="1" smtClean="0"/>
              <a:t>Şehrimizin</a:t>
            </a:r>
            <a:r>
              <a:rPr lang="en-US" dirty="0" smtClean="0"/>
              <a:t> </a:t>
            </a:r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medya</a:t>
            </a:r>
            <a:r>
              <a:rPr lang="en-US" dirty="0" smtClean="0"/>
              <a:t> </a:t>
            </a:r>
            <a:r>
              <a:rPr lang="en-US" dirty="0" err="1" smtClean="0"/>
              <a:t>mensuplarının</a:t>
            </a:r>
            <a:r>
              <a:rPr lang="en-US" dirty="0" smtClean="0"/>
              <a:t> </a:t>
            </a:r>
            <a:r>
              <a:rPr lang="en-US" dirty="0" err="1" smtClean="0"/>
              <a:t>katıldığı</a:t>
            </a:r>
            <a:r>
              <a:rPr lang="en-US" dirty="0" smtClean="0"/>
              <a:t> basın </a:t>
            </a:r>
            <a:r>
              <a:rPr lang="en-US" dirty="0" err="1" smtClean="0"/>
              <a:t>toplantısında</a:t>
            </a:r>
            <a:r>
              <a:rPr lang="en-US" dirty="0" smtClean="0"/>
              <a:t> Festival </a:t>
            </a:r>
            <a:r>
              <a:rPr lang="en-US" dirty="0" err="1" smtClean="0"/>
              <a:t>Başkanı</a:t>
            </a:r>
            <a:r>
              <a:rPr lang="en-US" dirty="0" smtClean="0"/>
              <a:t> </a:t>
            </a:r>
            <a:r>
              <a:rPr lang="en-US" dirty="0" err="1" smtClean="0"/>
              <a:t>Tevfik</a:t>
            </a:r>
            <a:r>
              <a:rPr lang="en-US" dirty="0" smtClean="0"/>
              <a:t> </a:t>
            </a:r>
            <a:r>
              <a:rPr lang="en-US" dirty="0" err="1" smtClean="0"/>
              <a:t>Serdar</a:t>
            </a:r>
            <a:r>
              <a:rPr lang="en-US" dirty="0" smtClean="0"/>
              <a:t> </a:t>
            </a:r>
            <a:r>
              <a:rPr lang="en-US" dirty="0" err="1" smtClean="0"/>
              <a:t>Köksal</a:t>
            </a:r>
            <a:r>
              <a:rPr lang="en-US" dirty="0" smtClean="0"/>
              <a:t> </a:t>
            </a:r>
            <a:r>
              <a:rPr lang="en-US" dirty="0" err="1" smtClean="0"/>
              <a:t>yaptığı</a:t>
            </a:r>
            <a:r>
              <a:rPr lang="en-US" dirty="0" smtClean="0"/>
              <a:t> </a:t>
            </a:r>
            <a:r>
              <a:rPr lang="en-US" dirty="0" err="1" smtClean="0"/>
              <a:t>açıklamada</a:t>
            </a:r>
            <a:r>
              <a:rPr lang="en-US" dirty="0" smtClean="0"/>
              <a:t> ‘’</a:t>
            </a:r>
            <a:r>
              <a:rPr lang="en-US" dirty="0" err="1" smtClean="0"/>
              <a:t>Ordu’nun</a:t>
            </a:r>
            <a:r>
              <a:rPr lang="en-US" dirty="0" smtClean="0"/>
              <a:t> </a:t>
            </a:r>
            <a:r>
              <a:rPr lang="en-US" dirty="0" err="1" smtClean="0"/>
              <a:t>festivaller</a:t>
            </a:r>
            <a:r>
              <a:rPr lang="en-US" dirty="0" smtClean="0"/>
              <a:t> </a:t>
            </a:r>
            <a:r>
              <a:rPr lang="en-US" dirty="0" err="1" smtClean="0"/>
              <a:t>şehri</a:t>
            </a:r>
            <a:r>
              <a:rPr lang="en-US" dirty="0" smtClean="0"/>
              <a:t> </a:t>
            </a:r>
            <a:r>
              <a:rPr lang="en-US" dirty="0" err="1" smtClean="0"/>
              <a:t>olmasını</a:t>
            </a:r>
            <a:r>
              <a:rPr lang="en-US" dirty="0" smtClean="0"/>
              <a:t> </a:t>
            </a:r>
            <a:r>
              <a:rPr lang="en-US" dirty="0" err="1" smtClean="0"/>
              <a:t>istiyoruz</a:t>
            </a:r>
            <a:r>
              <a:rPr lang="en-US" dirty="0" smtClean="0"/>
              <a:t>. Bu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ekibimizle</a:t>
            </a:r>
            <a:r>
              <a:rPr lang="en-US" dirty="0" smtClean="0"/>
              <a:t> </a:t>
            </a:r>
            <a:r>
              <a:rPr lang="en-US" dirty="0" err="1" smtClean="0"/>
              <a:t>yoğun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çalışma</a:t>
            </a:r>
            <a:r>
              <a:rPr lang="en-US" dirty="0" smtClean="0"/>
              <a:t> </a:t>
            </a:r>
            <a:r>
              <a:rPr lang="en-US" dirty="0" err="1" smtClean="0"/>
              <a:t>içindeyiz</a:t>
            </a:r>
            <a:r>
              <a:rPr lang="en-US" dirty="0" smtClean="0"/>
              <a:t>. Bu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düzenlediğimiz</a:t>
            </a:r>
            <a:r>
              <a:rPr lang="en-US" dirty="0" smtClean="0"/>
              <a:t> </a:t>
            </a:r>
            <a:r>
              <a:rPr lang="en-US" dirty="0" err="1" smtClean="0"/>
              <a:t>festivalimizde</a:t>
            </a:r>
            <a:r>
              <a:rPr lang="en-US" dirty="0" smtClean="0"/>
              <a:t> film </a:t>
            </a:r>
            <a:r>
              <a:rPr lang="en-US" dirty="0" err="1" smtClean="0"/>
              <a:t>gösterimleri</a:t>
            </a:r>
            <a:r>
              <a:rPr lang="en-US" dirty="0" smtClean="0"/>
              <a:t>, </a:t>
            </a:r>
            <a:r>
              <a:rPr lang="en-US" dirty="0" err="1" smtClean="0"/>
              <a:t>sinema</a:t>
            </a:r>
            <a:r>
              <a:rPr lang="en-US" dirty="0" smtClean="0"/>
              <a:t> </a:t>
            </a:r>
            <a:r>
              <a:rPr lang="en-US" dirty="0" err="1" smtClean="0"/>
              <a:t>sektöründeki</a:t>
            </a:r>
            <a:r>
              <a:rPr lang="en-US" dirty="0" smtClean="0"/>
              <a:t> </a:t>
            </a:r>
            <a:r>
              <a:rPr lang="en-US" dirty="0" err="1" smtClean="0"/>
              <a:t>deneyimli</a:t>
            </a:r>
            <a:r>
              <a:rPr lang="en-US" dirty="0" smtClean="0"/>
              <a:t> </a:t>
            </a:r>
            <a:r>
              <a:rPr lang="en-US" dirty="0" err="1" smtClean="0"/>
              <a:t>isimlerin</a:t>
            </a:r>
            <a:r>
              <a:rPr lang="en-US" dirty="0" smtClean="0"/>
              <a:t> </a:t>
            </a:r>
            <a:r>
              <a:rPr lang="en-US" dirty="0" err="1" smtClean="0"/>
              <a:t>birikimlerini</a:t>
            </a:r>
            <a:r>
              <a:rPr lang="en-US" dirty="0" smtClean="0"/>
              <a:t> </a:t>
            </a:r>
            <a:r>
              <a:rPr lang="en-US" dirty="0" err="1" smtClean="0"/>
              <a:t>aktardağı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atölye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r>
              <a:rPr lang="en-US" dirty="0" smtClean="0"/>
              <a:t>, </a:t>
            </a:r>
            <a:r>
              <a:rPr lang="en-US" dirty="0" err="1" smtClean="0"/>
              <a:t>söyleşiler</a:t>
            </a:r>
            <a:r>
              <a:rPr lang="en-US" dirty="0" smtClean="0"/>
              <a:t>, </a:t>
            </a:r>
            <a:r>
              <a:rPr lang="en-US" dirty="0" err="1" smtClean="0"/>
              <a:t>masterclass’ları</a:t>
            </a:r>
            <a:r>
              <a:rPr lang="en-US" dirty="0" smtClean="0"/>
              <a:t> </a:t>
            </a:r>
            <a:r>
              <a:rPr lang="en-US" dirty="0" err="1" smtClean="0"/>
              <a:t>sinemasever</a:t>
            </a:r>
            <a:r>
              <a:rPr lang="en-US" dirty="0" smtClean="0"/>
              <a:t> </a:t>
            </a:r>
            <a:r>
              <a:rPr lang="en-US" dirty="0" err="1" smtClean="0"/>
              <a:t>izleyicilerle</a:t>
            </a:r>
            <a:r>
              <a:rPr lang="en-US" dirty="0" smtClean="0"/>
              <a:t> </a:t>
            </a:r>
            <a:r>
              <a:rPr lang="en-US" dirty="0" err="1" smtClean="0"/>
              <a:t>buluşturacağız</a:t>
            </a:r>
            <a:r>
              <a:rPr lang="en-US" dirty="0" smtClean="0"/>
              <a:t>. </a:t>
            </a:r>
            <a:r>
              <a:rPr lang="en-US" dirty="0" err="1" smtClean="0"/>
              <a:t>Ordu’nun</a:t>
            </a:r>
            <a:r>
              <a:rPr lang="en-US" dirty="0" smtClean="0"/>
              <a:t> </a:t>
            </a:r>
            <a:r>
              <a:rPr lang="en-US" dirty="0" err="1" smtClean="0"/>
              <a:t>sinema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anılan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şehir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ilerleyen</a:t>
            </a:r>
            <a:r>
              <a:rPr lang="en-US" dirty="0" smtClean="0"/>
              <a:t> </a:t>
            </a:r>
            <a:r>
              <a:rPr lang="en-US" dirty="0" err="1" smtClean="0"/>
              <a:t>zamanlarda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adımlar</a:t>
            </a:r>
            <a:r>
              <a:rPr lang="en-US" dirty="0" smtClean="0"/>
              <a:t> </a:t>
            </a:r>
            <a:r>
              <a:rPr lang="en-US" dirty="0" err="1" smtClean="0"/>
              <a:t>atacağız</a:t>
            </a:r>
            <a:r>
              <a:rPr lang="en-US" dirty="0" smtClean="0"/>
              <a:t>’’ </a:t>
            </a:r>
            <a:r>
              <a:rPr lang="en-US" dirty="0" err="1" smtClean="0"/>
              <a:t>diyerek</a:t>
            </a:r>
            <a:r>
              <a:rPr lang="en-US" dirty="0" smtClean="0"/>
              <a:t> festival </a:t>
            </a:r>
            <a:r>
              <a:rPr lang="en-US" dirty="0" err="1" smtClean="0"/>
              <a:t>çalışmalarıyla</a:t>
            </a:r>
            <a:r>
              <a:rPr lang="en-US" dirty="0" smtClean="0"/>
              <a:t> </a:t>
            </a:r>
            <a:r>
              <a:rPr lang="en-US" dirty="0" err="1" smtClean="0"/>
              <a:t>ilgil</a:t>
            </a:r>
            <a:r>
              <a:rPr lang="en-US" dirty="0" smtClean="0"/>
              <a:t> </a:t>
            </a:r>
            <a:r>
              <a:rPr lang="en-US" dirty="0" err="1" smtClean="0"/>
              <a:t>soruları</a:t>
            </a:r>
            <a:r>
              <a:rPr lang="en-US" dirty="0" smtClean="0"/>
              <a:t> </a:t>
            </a:r>
            <a:r>
              <a:rPr lang="en-US" dirty="0" err="1" smtClean="0"/>
              <a:t>yanıtladı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9072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15 EYLÜL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CEREN ÖZDEMİR SANAT BURSU BAŞVURU TARİHLERİ AÇIKLANDI.</a:t>
            </a:r>
          </a:p>
          <a:p>
            <a:endParaRPr lang="en-US" dirty="0"/>
          </a:p>
          <a:p>
            <a:r>
              <a:rPr lang="en-US" dirty="0" smtClean="0"/>
              <a:t>2024-2025 </a:t>
            </a:r>
            <a:r>
              <a:rPr lang="en-US" dirty="0" err="1" smtClean="0"/>
              <a:t>Akademik</a:t>
            </a:r>
            <a:r>
              <a:rPr lang="en-US" dirty="0" smtClean="0"/>
              <a:t>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burs </a:t>
            </a:r>
            <a:r>
              <a:rPr lang="en-US" dirty="0" err="1" smtClean="0"/>
              <a:t>başvurularının</a:t>
            </a:r>
            <a:r>
              <a:rPr lang="en-US" dirty="0" smtClean="0"/>
              <a:t> 16 Eylül-30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tarihleri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edileceği</a:t>
            </a:r>
            <a:r>
              <a:rPr lang="en-US" dirty="0" smtClean="0"/>
              <a:t> </a:t>
            </a:r>
            <a:r>
              <a:rPr lang="en-US" dirty="0" err="1" smtClean="0"/>
              <a:t>duyuruldu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680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</a:t>
            </a:r>
            <a:r>
              <a:rPr lang="en-US" dirty="0" smtClean="0"/>
              <a:t> </a:t>
            </a:r>
            <a:r>
              <a:rPr lang="en-US" dirty="0" err="1" smtClean="0"/>
              <a:t>Şubat</a:t>
            </a:r>
            <a:r>
              <a:rPr lang="en-US" dirty="0" smtClean="0"/>
              <a:t>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7. </a:t>
            </a:r>
            <a:r>
              <a:rPr lang="en-US" dirty="0" err="1" smtClean="0"/>
              <a:t>Güzel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Öykü</a:t>
            </a:r>
            <a:r>
              <a:rPr lang="en-US" dirty="0" smtClean="0"/>
              <a:t> </a:t>
            </a:r>
            <a:r>
              <a:rPr lang="en-US" dirty="0" err="1" smtClean="0"/>
              <a:t>yarışması</a:t>
            </a:r>
            <a:r>
              <a:rPr lang="en-US" dirty="0" smtClean="0"/>
              <a:t> </a:t>
            </a:r>
            <a:r>
              <a:rPr lang="en-US" dirty="0" err="1" smtClean="0"/>
              <a:t>finalistleri</a:t>
            </a:r>
            <a:r>
              <a:rPr lang="en-US" dirty="0" smtClean="0"/>
              <a:t> belli </a:t>
            </a:r>
            <a:r>
              <a:rPr lang="en-US" dirty="0" err="1" smtClean="0"/>
              <a:t>oldu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Ön</a:t>
            </a:r>
            <a:r>
              <a:rPr lang="en-US" dirty="0" smtClean="0"/>
              <a:t> </a:t>
            </a:r>
            <a:r>
              <a:rPr lang="en-US" dirty="0" err="1" smtClean="0"/>
              <a:t>seçici</a:t>
            </a:r>
            <a:r>
              <a:rPr lang="en-US" dirty="0" smtClean="0"/>
              <a:t> </a:t>
            </a:r>
            <a:r>
              <a:rPr lang="en-US" dirty="0" err="1" smtClean="0"/>
              <a:t>kurul</a:t>
            </a:r>
            <a:r>
              <a:rPr lang="en-US" dirty="0" smtClean="0"/>
              <a:t> </a:t>
            </a:r>
            <a:r>
              <a:rPr lang="en-US" dirty="0" err="1" smtClean="0"/>
              <a:t>üyeleri</a:t>
            </a:r>
            <a:r>
              <a:rPr lang="en-US" dirty="0" smtClean="0"/>
              <a:t> </a:t>
            </a:r>
            <a:r>
              <a:rPr lang="en-US" dirty="0" err="1" smtClean="0"/>
              <a:t>yapmış</a:t>
            </a:r>
            <a:r>
              <a:rPr lang="en-US" dirty="0" smtClean="0"/>
              <a:t> </a:t>
            </a:r>
            <a:r>
              <a:rPr lang="en-US" dirty="0" err="1" smtClean="0"/>
              <a:t>oldukları</a:t>
            </a:r>
            <a:r>
              <a:rPr lang="en-US" dirty="0" smtClean="0"/>
              <a:t> </a:t>
            </a:r>
            <a:r>
              <a:rPr lang="en-US" dirty="0" err="1" smtClean="0"/>
              <a:t>değerlendirmeler</a:t>
            </a:r>
            <a:r>
              <a:rPr lang="en-US" dirty="0" smtClean="0"/>
              <a:t> </a:t>
            </a:r>
            <a:r>
              <a:rPr lang="en-US" dirty="0" err="1" smtClean="0"/>
              <a:t>sonucunda</a:t>
            </a:r>
            <a:r>
              <a:rPr lang="en-US" dirty="0" smtClean="0"/>
              <a:t> finale </a:t>
            </a:r>
            <a:r>
              <a:rPr lang="en-US" dirty="0" err="1" smtClean="0"/>
              <a:t>kalan</a:t>
            </a:r>
            <a:r>
              <a:rPr lang="en-US" dirty="0" smtClean="0"/>
              <a:t> 15  </a:t>
            </a:r>
            <a:r>
              <a:rPr lang="en-US" dirty="0" err="1" smtClean="0"/>
              <a:t>eseri</a:t>
            </a:r>
            <a:r>
              <a:rPr lang="en-US" dirty="0" smtClean="0"/>
              <a:t> </a:t>
            </a:r>
            <a:r>
              <a:rPr lang="en-US" dirty="0" err="1" smtClean="0"/>
              <a:t>belirledi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0297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25 EKİM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FESTİVALDE YARIŞACAK FİNALİST FİLMLER BELLİ OLDU.</a:t>
            </a:r>
          </a:p>
          <a:p>
            <a:endParaRPr lang="en-US" dirty="0"/>
          </a:p>
          <a:p>
            <a:r>
              <a:rPr lang="en-US" dirty="0" smtClean="0"/>
              <a:t>Bu </a:t>
            </a:r>
            <a:r>
              <a:rPr lang="en-US" dirty="0" err="1" smtClean="0"/>
              <a:t>yıl</a:t>
            </a:r>
            <a:r>
              <a:rPr lang="en-US" dirty="0" smtClean="0"/>
              <a:t> 14 </a:t>
            </a:r>
            <a:r>
              <a:rPr lang="en-US" dirty="0" err="1" smtClean="0"/>
              <a:t>Ülkeden</a:t>
            </a:r>
            <a:r>
              <a:rPr lang="en-US" dirty="0" smtClean="0"/>
              <a:t> 437 film </a:t>
            </a:r>
            <a:r>
              <a:rPr lang="en-US" dirty="0" err="1" smtClean="0"/>
              <a:t>başvuruda</a:t>
            </a:r>
            <a:r>
              <a:rPr lang="en-US" dirty="0" smtClean="0"/>
              <a:t> </a:t>
            </a:r>
            <a:r>
              <a:rPr lang="en-US" dirty="0" err="1" smtClean="0"/>
              <a:t>bulundu</a:t>
            </a:r>
            <a:r>
              <a:rPr lang="en-US" dirty="0" smtClean="0"/>
              <a:t>. </a:t>
            </a:r>
            <a:r>
              <a:rPr lang="en-US" dirty="0" err="1" smtClean="0"/>
              <a:t>Ön</a:t>
            </a:r>
            <a:r>
              <a:rPr lang="en-US" dirty="0" smtClean="0"/>
              <a:t> </a:t>
            </a:r>
            <a:r>
              <a:rPr lang="en-US" dirty="0" err="1" smtClean="0"/>
              <a:t>jürimizin</a:t>
            </a:r>
            <a:r>
              <a:rPr lang="en-US" dirty="0" smtClean="0"/>
              <a:t> </a:t>
            </a:r>
            <a:r>
              <a:rPr lang="en-US" dirty="0" err="1" smtClean="0"/>
              <a:t>değerlendirmeleri</a:t>
            </a:r>
            <a:r>
              <a:rPr lang="en-US" dirty="0" smtClean="0"/>
              <a:t> </a:t>
            </a:r>
            <a:r>
              <a:rPr lang="en-US" dirty="0" err="1" smtClean="0"/>
              <a:t>sonunda</a:t>
            </a:r>
            <a:r>
              <a:rPr lang="en-US" dirty="0" smtClean="0"/>
              <a:t> 12 film finalist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açıklandı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Finalde</a:t>
            </a:r>
            <a:r>
              <a:rPr lang="en-US" dirty="0" smtClean="0"/>
              <a:t> </a:t>
            </a:r>
            <a:r>
              <a:rPr lang="en-US" dirty="0" err="1" smtClean="0"/>
              <a:t>Ahmet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Pehlivan’ın</a:t>
            </a:r>
            <a:r>
              <a:rPr lang="en-US" dirty="0" smtClean="0"/>
              <a:t> MOLA, </a:t>
            </a:r>
            <a:r>
              <a:rPr lang="en-US" dirty="0" err="1" smtClean="0"/>
              <a:t>Ahmet</a:t>
            </a:r>
            <a:r>
              <a:rPr lang="en-US" dirty="0" smtClean="0"/>
              <a:t> </a:t>
            </a:r>
            <a:r>
              <a:rPr lang="en-US" dirty="0" err="1" smtClean="0"/>
              <a:t>Toğaç’ın</a:t>
            </a:r>
            <a:r>
              <a:rPr lang="en-US" dirty="0" smtClean="0"/>
              <a:t> AÇ AÇINA, </a:t>
            </a:r>
            <a:r>
              <a:rPr lang="en-US" dirty="0" err="1" smtClean="0"/>
              <a:t>Berkay</a:t>
            </a:r>
            <a:r>
              <a:rPr lang="en-US" dirty="0" smtClean="0"/>
              <a:t> </a:t>
            </a:r>
            <a:r>
              <a:rPr lang="en-US" dirty="0" err="1" smtClean="0"/>
              <a:t>Olgun’un</a:t>
            </a:r>
            <a:r>
              <a:rPr lang="en-US" dirty="0" smtClean="0"/>
              <a:t> ETRATAT’IN DELİSİ, </a:t>
            </a:r>
            <a:r>
              <a:rPr lang="en-US" dirty="0" err="1" smtClean="0"/>
              <a:t>Ebru</a:t>
            </a:r>
            <a:r>
              <a:rPr lang="en-US" dirty="0" smtClean="0"/>
              <a:t> </a:t>
            </a:r>
            <a:r>
              <a:rPr lang="en-US" dirty="0" err="1" smtClean="0"/>
              <a:t>Erke’nin</a:t>
            </a:r>
            <a:r>
              <a:rPr lang="en-US" dirty="0" smtClean="0"/>
              <a:t> MAMA TURKEY, </a:t>
            </a:r>
            <a:r>
              <a:rPr lang="en-US" dirty="0" err="1" smtClean="0"/>
              <a:t>Elçin</a:t>
            </a:r>
            <a:r>
              <a:rPr lang="en-US" dirty="0" smtClean="0"/>
              <a:t> </a:t>
            </a:r>
            <a:r>
              <a:rPr lang="en-US" dirty="0" err="1" smtClean="0"/>
              <a:t>Elgin’in</a:t>
            </a:r>
            <a:r>
              <a:rPr lang="en-US" dirty="0" smtClean="0"/>
              <a:t> ÇETİN’İN OLAĞAN HİKAYESİ, </a:t>
            </a:r>
            <a:r>
              <a:rPr lang="en-US" dirty="0" err="1" smtClean="0"/>
              <a:t>Halil</a:t>
            </a:r>
            <a:r>
              <a:rPr lang="en-US" dirty="0" smtClean="0"/>
              <a:t> </a:t>
            </a:r>
            <a:r>
              <a:rPr lang="en-US" dirty="0" err="1" smtClean="0"/>
              <a:t>Serhan</a:t>
            </a:r>
            <a:r>
              <a:rPr lang="en-US" dirty="0" smtClean="0"/>
              <a:t> </a:t>
            </a:r>
            <a:r>
              <a:rPr lang="en-US" dirty="0" err="1" smtClean="0"/>
              <a:t>Köse’nin</a:t>
            </a:r>
            <a:r>
              <a:rPr lang="en-US" dirty="0" smtClean="0"/>
              <a:t> MOSTAR’IN ÇOCUKLARI, </a:t>
            </a:r>
            <a:r>
              <a:rPr lang="en-US" dirty="0" err="1" smtClean="0"/>
              <a:t>Hasan</a:t>
            </a:r>
            <a:r>
              <a:rPr lang="en-US" dirty="0" smtClean="0"/>
              <a:t> </a:t>
            </a:r>
            <a:r>
              <a:rPr lang="en-US" dirty="0" err="1" smtClean="0"/>
              <a:t>Ete’nin</a:t>
            </a:r>
            <a:r>
              <a:rPr lang="en-US" dirty="0" smtClean="0"/>
              <a:t> İYİ ÖLÜM, Mehmet Ali </a:t>
            </a:r>
            <a:r>
              <a:rPr lang="en-US" dirty="0" err="1" smtClean="0"/>
              <a:t>Poyraz’ın</a:t>
            </a:r>
            <a:r>
              <a:rPr lang="en-US" dirty="0" smtClean="0"/>
              <a:t> YAREN, </a:t>
            </a:r>
            <a:r>
              <a:rPr lang="en-US" dirty="0" err="1" smtClean="0"/>
              <a:t>Sema</a:t>
            </a:r>
            <a:r>
              <a:rPr lang="en-US" dirty="0" smtClean="0"/>
              <a:t> </a:t>
            </a:r>
            <a:r>
              <a:rPr lang="en-US" dirty="0" err="1" smtClean="0"/>
              <a:t>Güler’in</a:t>
            </a:r>
            <a:r>
              <a:rPr lang="en-US" dirty="0" smtClean="0"/>
              <a:t> KABUK, </a:t>
            </a:r>
            <a:r>
              <a:rPr lang="en-US" dirty="0" err="1" smtClean="0"/>
              <a:t>Serdal</a:t>
            </a:r>
            <a:r>
              <a:rPr lang="en-US" dirty="0" smtClean="0"/>
              <a:t> </a:t>
            </a:r>
            <a:r>
              <a:rPr lang="en-US" dirty="0" err="1" smtClean="0"/>
              <a:t>Altun’un</a:t>
            </a:r>
            <a:r>
              <a:rPr lang="en-US" dirty="0" smtClean="0"/>
              <a:t> KOTA, </a:t>
            </a:r>
            <a:r>
              <a:rPr lang="en-US" dirty="0" err="1" smtClean="0"/>
              <a:t>Yaşar</a:t>
            </a:r>
            <a:r>
              <a:rPr lang="en-US" dirty="0" smtClean="0"/>
              <a:t> </a:t>
            </a:r>
            <a:r>
              <a:rPr lang="en-US" dirty="0" err="1" smtClean="0"/>
              <a:t>Güney</a:t>
            </a:r>
            <a:r>
              <a:rPr lang="en-US" dirty="0" smtClean="0"/>
              <a:t> </a:t>
            </a:r>
            <a:r>
              <a:rPr lang="en-US" dirty="0" err="1" smtClean="0"/>
              <a:t>Yurdakul’un</a:t>
            </a:r>
            <a:r>
              <a:rPr lang="en-US" dirty="0" smtClean="0"/>
              <a:t> KÖTÜ BİR GÜN, </a:t>
            </a:r>
            <a:r>
              <a:rPr lang="en-US" dirty="0" err="1" smtClean="0"/>
              <a:t>ve</a:t>
            </a:r>
            <a:r>
              <a:rPr lang="en-US" dirty="0" smtClean="0"/>
              <a:t> Bora </a:t>
            </a:r>
            <a:r>
              <a:rPr lang="en-US" dirty="0" err="1" smtClean="0"/>
              <a:t>Yavuz</a:t>
            </a:r>
            <a:r>
              <a:rPr lang="en-US" dirty="0" smtClean="0"/>
              <a:t> </a:t>
            </a:r>
            <a:r>
              <a:rPr lang="en-US" dirty="0" err="1" smtClean="0"/>
              <a:t>Subaşı’nın</a:t>
            </a:r>
            <a:r>
              <a:rPr lang="en-US" dirty="0" smtClean="0"/>
              <a:t> PAMUK PRENSES VE CÜCE </a:t>
            </a:r>
            <a:r>
              <a:rPr lang="en-US" dirty="0" err="1" smtClean="0"/>
              <a:t>filmi</a:t>
            </a:r>
            <a:r>
              <a:rPr lang="en-US" dirty="0" smtClean="0"/>
              <a:t> </a:t>
            </a:r>
            <a:r>
              <a:rPr lang="en-US" dirty="0" err="1" smtClean="0"/>
              <a:t>yarışacak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1952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26 EKİM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CUMHURİYET BALOSU</a:t>
            </a:r>
          </a:p>
          <a:p>
            <a:endParaRPr lang="en-US" dirty="0"/>
          </a:p>
          <a:p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coşkuyla</a:t>
            </a:r>
            <a:r>
              <a:rPr lang="en-US" dirty="0" smtClean="0"/>
              <a:t> </a:t>
            </a:r>
            <a:r>
              <a:rPr lang="en-US" dirty="0" err="1" smtClean="0"/>
              <a:t>kutladığımız</a:t>
            </a:r>
            <a:r>
              <a:rPr lang="en-US" dirty="0" smtClean="0"/>
              <a:t> 101.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 smtClean="0"/>
              <a:t>Balomuzu</a:t>
            </a:r>
            <a:r>
              <a:rPr lang="en-US" dirty="0" smtClean="0"/>
              <a:t> 26 </a:t>
            </a:r>
            <a:r>
              <a:rPr lang="en-US" dirty="0" err="1" smtClean="0"/>
              <a:t>Ekim</a:t>
            </a:r>
            <a:r>
              <a:rPr lang="en-US" dirty="0" smtClean="0"/>
              <a:t> 2024 </a:t>
            </a:r>
            <a:r>
              <a:rPr lang="en-US" dirty="0" err="1" smtClean="0"/>
              <a:t>tarihinde</a:t>
            </a:r>
            <a:r>
              <a:rPr lang="en-US" dirty="0" smtClean="0"/>
              <a:t> </a:t>
            </a:r>
            <a:r>
              <a:rPr lang="en-US" dirty="0" err="1" smtClean="0"/>
              <a:t>Ayzek</a:t>
            </a:r>
            <a:r>
              <a:rPr lang="en-US" dirty="0" smtClean="0"/>
              <a:t> Hotel </a:t>
            </a:r>
            <a:r>
              <a:rPr lang="en-US" dirty="0" err="1" smtClean="0"/>
              <a:t>Latife</a:t>
            </a:r>
            <a:r>
              <a:rPr lang="en-US" dirty="0" smtClean="0"/>
              <a:t> </a:t>
            </a:r>
            <a:r>
              <a:rPr lang="en-US" dirty="0" err="1" smtClean="0"/>
              <a:t>salonunda</a:t>
            </a:r>
            <a:r>
              <a:rPr lang="en-US" dirty="0" smtClean="0"/>
              <a:t> </a:t>
            </a:r>
            <a:r>
              <a:rPr lang="en-US" dirty="0" err="1" smtClean="0"/>
              <a:t>gerçekleştirdik</a:t>
            </a:r>
            <a:r>
              <a:rPr lang="en-US" dirty="0" smtClean="0"/>
              <a:t>. </a:t>
            </a:r>
            <a:r>
              <a:rPr lang="en-US" dirty="0" err="1" smtClean="0"/>
              <a:t>Açılış</a:t>
            </a:r>
            <a:r>
              <a:rPr lang="en-US" dirty="0" smtClean="0"/>
              <a:t> </a:t>
            </a:r>
            <a:r>
              <a:rPr lang="en-US" dirty="0" err="1" smtClean="0"/>
              <a:t>konuşması</a:t>
            </a:r>
            <a:r>
              <a:rPr lang="en-US" dirty="0" smtClean="0"/>
              <a:t> </a:t>
            </a:r>
            <a:r>
              <a:rPr lang="en-US" dirty="0" err="1" smtClean="0"/>
              <a:t>yapan</a:t>
            </a:r>
            <a:r>
              <a:rPr lang="en-US" dirty="0" smtClean="0"/>
              <a:t> </a:t>
            </a:r>
            <a:r>
              <a:rPr lang="en-US" dirty="0" err="1" smtClean="0"/>
              <a:t>Başkan</a:t>
            </a:r>
            <a:r>
              <a:rPr lang="en-US" dirty="0" smtClean="0"/>
              <a:t> </a:t>
            </a:r>
            <a:r>
              <a:rPr lang="en-US" dirty="0" err="1" smtClean="0"/>
              <a:t>Tevfik</a:t>
            </a:r>
            <a:r>
              <a:rPr lang="en-US" dirty="0" smtClean="0"/>
              <a:t> </a:t>
            </a:r>
            <a:r>
              <a:rPr lang="en-US" dirty="0" err="1" smtClean="0"/>
              <a:t>Serdar</a:t>
            </a:r>
            <a:r>
              <a:rPr lang="en-US" dirty="0" smtClean="0"/>
              <a:t> </a:t>
            </a:r>
            <a:r>
              <a:rPr lang="en-US" dirty="0" err="1" smtClean="0"/>
              <a:t>Köksal</a:t>
            </a:r>
            <a:r>
              <a:rPr lang="en-US" dirty="0" smtClean="0"/>
              <a:t> </a:t>
            </a:r>
            <a:r>
              <a:rPr lang="en-US" dirty="0" err="1" smtClean="0"/>
              <a:t>geceyi</a:t>
            </a:r>
            <a:r>
              <a:rPr lang="en-US" dirty="0" smtClean="0"/>
              <a:t> organize </a:t>
            </a:r>
            <a:r>
              <a:rPr lang="en-US" dirty="0" err="1" smtClean="0"/>
              <a:t>eden</a:t>
            </a:r>
            <a:r>
              <a:rPr lang="en-US" dirty="0" smtClean="0"/>
              <a:t> Pınar </a:t>
            </a:r>
            <a:r>
              <a:rPr lang="en-US" dirty="0" err="1" smtClean="0"/>
              <a:t>Öztürk</a:t>
            </a:r>
            <a:r>
              <a:rPr lang="en-US" dirty="0" smtClean="0"/>
              <a:t> </a:t>
            </a:r>
            <a:r>
              <a:rPr lang="en-US" dirty="0" err="1" smtClean="0"/>
              <a:t>Gültekin</a:t>
            </a:r>
            <a:r>
              <a:rPr lang="en-US" dirty="0" smtClean="0"/>
              <a:t>, Tan </a:t>
            </a:r>
            <a:r>
              <a:rPr lang="en-US" dirty="0" err="1" smtClean="0"/>
              <a:t>Aşkan</a:t>
            </a:r>
            <a:r>
              <a:rPr lang="en-US" dirty="0" smtClean="0"/>
              <a:t>, </a:t>
            </a:r>
            <a:r>
              <a:rPr lang="en-US" dirty="0" err="1" smtClean="0"/>
              <a:t>Gül</a:t>
            </a:r>
            <a:r>
              <a:rPr lang="en-US" dirty="0" smtClean="0"/>
              <a:t> </a:t>
            </a:r>
            <a:r>
              <a:rPr lang="en-US" dirty="0" err="1" smtClean="0"/>
              <a:t>Koçak</a:t>
            </a:r>
            <a:r>
              <a:rPr lang="en-US" dirty="0" smtClean="0"/>
              <a:t> </a:t>
            </a:r>
            <a:r>
              <a:rPr lang="en-US" dirty="0" err="1" smtClean="0"/>
              <a:t>Yılmaz’a</a:t>
            </a:r>
            <a:r>
              <a:rPr lang="en-US" dirty="0" smtClean="0"/>
              <a:t> </a:t>
            </a:r>
            <a:r>
              <a:rPr lang="en-US" dirty="0" err="1" smtClean="0"/>
              <a:t>teşekkür</a:t>
            </a:r>
            <a:r>
              <a:rPr lang="en-US" dirty="0" smtClean="0"/>
              <a:t> </a:t>
            </a:r>
            <a:r>
              <a:rPr lang="en-US" dirty="0" err="1" smtClean="0"/>
              <a:t>etti</a:t>
            </a:r>
            <a:r>
              <a:rPr lang="en-US" dirty="0" smtClean="0"/>
              <a:t>. </a:t>
            </a:r>
            <a:r>
              <a:rPr lang="en-US" dirty="0" err="1" smtClean="0"/>
              <a:t>KoşuYordu</a:t>
            </a:r>
            <a:r>
              <a:rPr lang="en-US" dirty="0" smtClean="0"/>
              <a:t> </a:t>
            </a:r>
            <a:r>
              <a:rPr lang="en-US" dirty="0" err="1" smtClean="0"/>
              <a:t>spor</a:t>
            </a:r>
            <a:r>
              <a:rPr lang="en-US" dirty="0" smtClean="0"/>
              <a:t> </a:t>
            </a:r>
            <a:r>
              <a:rPr lang="en-US" dirty="0" err="1" smtClean="0"/>
              <a:t>kulübünün</a:t>
            </a:r>
            <a:r>
              <a:rPr lang="en-US" dirty="0" smtClean="0"/>
              <a:t> Burs </a:t>
            </a:r>
            <a:r>
              <a:rPr lang="en-US" dirty="0" err="1" smtClean="0"/>
              <a:t>fonu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başlattıkları</a:t>
            </a:r>
            <a:r>
              <a:rPr lang="en-US" dirty="0" smtClean="0"/>
              <a:t> </a:t>
            </a:r>
            <a:r>
              <a:rPr lang="en-US" dirty="0" err="1" smtClean="0"/>
              <a:t>bağış</a:t>
            </a:r>
            <a:r>
              <a:rPr lang="en-US" dirty="0" smtClean="0"/>
              <a:t> </a:t>
            </a:r>
            <a:r>
              <a:rPr lang="en-US" dirty="0" err="1" smtClean="0"/>
              <a:t>etkinliğinden</a:t>
            </a:r>
            <a:r>
              <a:rPr lang="en-US" dirty="0" smtClean="0"/>
              <a:t> </a:t>
            </a:r>
            <a:r>
              <a:rPr lang="en-US" dirty="0" err="1" smtClean="0"/>
              <a:t>dolayı</a:t>
            </a:r>
            <a:r>
              <a:rPr lang="en-US" dirty="0" smtClean="0"/>
              <a:t> </a:t>
            </a:r>
            <a:r>
              <a:rPr lang="en-US" dirty="0" err="1" smtClean="0"/>
              <a:t>Kulüp</a:t>
            </a:r>
            <a:r>
              <a:rPr lang="en-US" dirty="0" smtClean="0"/>
              <a:t> </a:t>
            </a:r>
            <a:r>
              <a:rPr lang="en-US" dirty="0" err="1" smtClean="0"/>
              <a:t>başkanı</a:t>
            </a:r>
            <a:r>
              <a:rPr lang="en-US" dirty="0" smtClean="0"/>
              <a:t> Tan </a:t>
            </a:r>
            <a:r>
              <a:rPr lang="en-US" dirty="0" err="1" smtClean="0"/>
              <a:t>Aşkan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kurulu</a:t>
            </a:r>
            <a:r>
              <a:rPr lang="en-US" dirty="0" smtClean="0"/>
              <a:t> </a:t>
            </a:r>
            <a:r>
              <a:rPr lang="en-US" dirty="0" err="1" smtClean="0"/>
              <a:t>üyeleri</a:t>
            </a:r>
            <a:r>
              <a:rPr lang="en-US" dirty="0" smtClean="0"/>
              <a:t> </a:t>
            </a:r>
            <a:r>
              <a:rPr lang="en-US" dirty="0" err="1" smtClean="0"/>
              <a:t>Haluk</a:t>
            </a:r>
            <a:r>
              <a:rPr lang="en-US" dirty="0" smtClean="0"/>
              <a:t> MURAT </a:t>
            </a:r>
            <a:r>
              <a:rPr lang="en-US" dirty="0" err="1" smtClean="0"/>
              <a:t>Poyraz</a:t>
            </a:r>
            <a:r>
              <a:rPr lang="en-US" dirty="0" smtClean="0"/>
              <a:t>, </a:t>
            </a:r>
            <a:r>
              <a:rPr lang="en-US" dirty="0" err="1" smtClean="0"/>
              <a:t>Ezgi</a:t>
            </a:r>
            <a:r>
              <a:rPr lang="en-US" dirty="0" smtClean="0"/>
              <a:t> </a:t>
            </a:r>
            <a:r>
              <a:rPr lang="en-US" dirty="0" err="1" smtClean="0"/>
              <a:t>Karadeniz</a:t>
            </a:r>
            <a:r>
              <a:rPr lang="en-US" dirty="0" smtClean="0"/>
              <a:t>,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Serdar</a:t>
            </a:r>
            <a:r>
              <a:rPr lang="en-US" dirty="0" smtClean="0"/>
              <a:t> </a:t>
            </a:r>
            <a:r>
              <a:rPr lang="en-US" dirty="0" err="1" smtClean="0"/>
              <a:t>Saypınar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Burs </a:t>
            </a:r>
            <a:r>
              <a:rPr lang="en-US" dirty="0" err="1" smtClean="0"/>
              <a:t>fonuna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Atatürk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bağışlayan</a:t>
            </a:r>
            <a:r>
              <a:rPr lang="en-US" dirty="0" smtClean="0"/>
              <a:t> </a:t>
            </a:r>
            <a:r>
              <a:rPr lang="en-US" dirty="0" err="1" smtClean="0"/>
              <a:t>Emirhan</a:t>
            </a:r>
            <a:r>
              <a:rPr lang="en-US" dirty="0" smtClean="0"/>
              <a:t> </a:t>
            </a:r>
            <a:r>
              <a:rPr lang="en-US" dirty="0" err="1" smtClean="0"/>
              <a:t>Bıçakçı’ya</a:t>
            </a:r>
            <a:r>
              <a:rPr lang="en-US" dirty="0" smtClean="0"/>
              <a:t> </a:t>
            </a:r>
            <a:r>
              <a:rPr lang="en-US" dirty="0" err="1" smtClean="0"/>
              <a:t>plaket</a:t>
            </a:r>
            <a:r>
              <a:rPr lang="en-US" dirty="0" smtClean="0"/>
              <a:t> </a:t>
            </a:r>
            <a:r>
              <a:rPr lang="en-US" dirty="0" err="1" smtClean="0"/>
              <a:t>takdim</a:t>
            </a:r>
            <a:r>
              <a:rPr lang="en-US" dirty="0" smtClean="0"/>
              <a:t> </a:t>
            </a:r>
            <a:r>
              <a:rPr lang="en-US" dirty="0" err="1" smtClean="0"/>
              <a:t>etti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 smtClean="0"/>
              <a:t>balosu</a:t>
            </a:r>
            <a:r>
              <a:rPr lang="en-US" dirty="0" smtClean="0"/>
              <a:t>  </a:t>
            </a:r>
            <a:r>
              <a:rPr lang="en-US" dirty="0" err="1" smtClean="0"/>
              <a:t>Solist</a:t>
            </a:r>
            <a:r>
              <a:rPr lang="en-US" dirty="0" smtClean="0"/>
              <a:t> </a:t>
            </a:r>
            <a:r>
              <a:rPr lang="en-US" dirty="0" err="1" smtClean="0"/>
              <a:t>Hülya</a:t>
            </a:r>
            <a:r>
              <a:rPr lang="en-US" dirty="0" smtClean="0"/>
              <a:t> </a:t>
            </a:r>
            <a:r>
              <a:rPr lang="en-US" dirty="0" err="1" smtClean="0"/>
              <a:t>Bodur</a:t>
            </a:r>
            <a:r>
              <a:rPr lang="en-US" dirty="0" smtClean="0"/>
              <a:t>,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akademisi</a:t>
            </a:r>
            <a:r>
              <a:rPr lang="en-US" dirty="0" smtClean="0"/>
              <a:t> </a:t>
            </a:r>
            <a:r>
              <a:rPr lang="en-US" dirty="0" err="1" smtClean="0"/>
              <a:t>ekibinin</a:t>
            </a:r>
            <a:r>
              <a:rPr lang="en-US" dirty="0" smtClean="0"/>
              <a:t> </a:t>
            </a:r>
            <a:r>
              <a:rPr lang="en-US" dirty="0" err="1" smtClean="0"/>
              <a:t>Vals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zeybek</a:t>
            </a:r>
            <a:r>
              <a:rPr lang="en-US" dirty="0" smtClean="0"/>
              <a:t> </a:t>
            </a:r>
            <a:r>
              <a:rPr lang="en-US" dirty="0" err="1" smtClean="0"/>
              <a:t>gösterisi</a:t>
            </a:r>
            <a:r>
              <a:rPr lang="en-US" dirty="0" smtClean="0"/>
              <a:t>, </a:t>
            </a:r>
            <a:r>
              <a:rPr lang="en-US" dirty="0" err="1" smtClean="0"/>
              <a:t>Cenk</a:t>
            </a:r>
            <a:r>
              <a:rPr lang="en-US" dirty="0" smtClean="0"/>
              <a:t> </a:t>
            </a:r>
            <a:r>
              <a:rPr lang="en-US" dirty="0" err="1" smtClean="0"/>
              <a:t>Sönmez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orkestrasının</a:t>
            </a:r>
            <a:r>
              <a:rPr lang="en-US" dirty="0" smtClean="0"/>
              <a:t> </a:t>
            </a:r>
            <a:r>
              <a:rPr lang="en-US" dirty="0" err="1" smtClean="0"/>
              <a:t>sahne</a:t>
            </a:r>
            <a:r>
              <a:rPr lang="en-US" dirty="0" smtClean="0"/>
              <a:t> </a:t>
            </a:r>
            <a:r>
              <a:rPr lang="en-US" dirty="0" err="1" smtClean="0"/>
              <a:t>performansıyla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davetlilerin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coşkusuyla</a:t>
            </a:r>
            <a:r>
              <a:rPr lang="en-US" dirty="0" smtClean="0"/>
              <a:t> </a:t>
            </a:r>
            <a:r>
              <a:rPr lang="en-US" dirty="0" err="1" smtClean="0"/>
              <a:t>kutlandı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2172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KASIM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FESTİVAL İÇİN GERİ SAYIM BAŞLADI</a:t>
            </a:r>
          </a:p>
          <a:p>
            <a:endParaRPr lang="en-US" dirty="0"/>
          </a:p>
          <a:p>
            <a:r>
              <a:rPr lang="en-US" dirty="0" smtClean="0"/>
              <a:t>19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Gazeteciler</a:t>
            </a:r>
            <a:r>
              <a:rPr lang="en-US" dirty="0" smtClean="0"/>
              <a:t> </a:t>
            </a:r>
            <a:r>
              <a:rPr lang="en-US" dirty="0" err="1" smtClean="0"/>
              <a:t>Derneğinde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Kurulu</a:t>
            </a:r>
            <a:r>
              <a:rPr lang="en-US" dirty="0" smtClean="0"/>
              <a:t> </a:t>
            </a:r>
            <a:r>
              <a:rPr lang="en-US" dirty="0" err="1" smtClean="0"/>
              <a:t>üyelerimiz</a:t>
            </a:r>
            <a:r>
              <a:rPr lang="en-US" dirty="0" smtClean="0"/>
              <a:t> Pınar </a:t>
            </a:r>
            <a:r>
              <a:rPr lang="en-US" dirty="0" err="1" smtClean="0"/>
              <a:t>Öztürk</a:t>
            </a:r>
            <a:r>
              <a:rPr lang="en-US" dirty="0" smtClean="0"/>
              <a:t> </a:t>
            </a:r>
            <a:r>
              <a:rPr lang="en-US" dirty="0" err="1" smtClean="0"/>
              <a:t>Gültekin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Simin</a:t>
            </a:r>
            <a:r>
              <a:rPr lang="en-US" dirty="0" smtClean="0"/>
              <a:t> </a:t>
            </a:r>
            <a:r>
              <a:rPr lang="en-US" dirty="0" err="1" smtClean="0"/>
              <a:t>Belikırık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Basın </a:t>
            </a:r>
            <a:r>
              <a:rPr lang="en-US" dirty="0" err="1" smtClean="0"/>
              <a:t>mensuplarıyla</a:t>
            </a:r>
            <a:r>
              <a:rPr lang="en-US" dirty="0" smtClean="0"/>
              <a:t> </a:t>
            </a:r>
            <a:r>
              <a:rPr lang="en-US" dirty="0" err="1" smtClean="0"/>
              <a:t>buluşarak</a:t>
            </a:r>
            <a:r>
              <a:rPr lang="en-US" dirty="0" smtClean="0"/>
              <a:t> </a:t>
            </a:r>
            <a:r>
              <a:rPr lang="en-US" dirty="0" err="1" smtClean="0"/>
              <a:t>buluşarak</a:t>
            </a:r>
            <a:r>
              <a:rPr lang="en-US" dirty="0" smtClean="0"/>
              <a:t> 8. </a:t>
            </a:r>
            <a:r>
              <a:rPr lang="en-US" dirty="0" err="1" smtClean="0"/>
              <a:t>Güzel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Film </a:t>
            </a:r>
            <a:r>
              <a:rPr lang="en-US" dirty="0" err="1" smtClean="0"/>
              <a:t>Festivalinin</a:t>
            </a:r>
            <a:r>
              <a:rPr lang="en-US" dirty="0" smtClean="0"/>
              <a:t> </a:t>
            </a:r>
            <a:r>
              <a:rPr lang="en-US" dirty="0" err="1" smtClean="0"/>
              <a:t>proğramını</a:t>
            </a:r>
            <a:r>
              <a:rPr lang="en-US" dirty="0" smtClean="0"/>
              <a:t> </a:t>
            </a:r>
            <a:r>
              <a:rPr lang="en-US" dirty="0" err="1" smtClean="0"/>
              <a:t>açıkladık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4213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 </a:t>
            </a:r>
            <a:r>
              <a:rPr lang="en-US" dirty="0" err="1" smtClean="0"/>
              <a:t>Kasım</a:t>
            </a:r>
            <a:r>
              <a:rPr lang="en-US" dirty="0" smtClean="0"/>
              <a:t>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Festival </a:t>
            </a:r>
            <a:r>
              <a:rPr lang="en-US" dirty="0" err="1" smtClean="0"/>
              <a:t>konuklarımız</a:t>
            </a:r>
            <a:r>
              <a:rPr lang="en-US" dirty="0" smtClean="0"/>
              <a:t> </a:t>
            </a:r>
            <a:r>
              <a:rPr lang="en-US" dirty="0" err="1" smtClean="0"/>
              <a:t>şehrimize</a:t>
            </a:r>
            <a:r>
              <a:rPr lang="en-US" dirty="0" smtClean="0"/>
              <a:t> </a:t>
            </a:r>
            <a:r>
              <a:rPr lang="en-US" dirty="0" err="1" smtClean="0"/>
              <a:t>gelmeye</a:t>
            </a:r>
            <a:r>
              <a:rPr lang="en-US" dirty="0" smtClean="0"/>
              <a:t> </a:t>
            </a:r>
            <a:r>
              <a:rPr lang="en-US" dirty="0" err="1" smtClean="0"/>
              <a:t>başladı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konuklarımız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Ezel</a:t>
            </a:r>
            <a:r>
              <a:rPr lang="en-US" dirty="0" smtClean="0"/>
              <a:t> </a:t>
            </a:r>
            <a:r>
              <a:rPr lang="en-US" dirty="0" err="1" smtClean="0"/>
              <a:t>Akay</a:t>
            </a:r>
            <a:r>
              <a:rPr lang="en-US" dirty="0" smtClean="0"/>
              <a:t>, Natasha </a:t>
            </a:r>
            <a:r>
              <a:rPr lang="en-US" dirty="0" err="1" smtClean="0"/>
              <a:t>Mashkevich</a:t>
            </a:r>
            <a:r>
              <a:rPr lang="en-US" dirty="0" smtClean="0"/>
              <a:t>, Elena </a:t>
            </a:r>
            <a:r>
              <a:rPr lang="en-US" dirty="0" err="1" smtClean="0"/>
              <a:t>Tabanova-Dimitrova</a:t>
            </a:r>
            <a:r>
              <a:rPr lang="en-US" dirty="0" smtClean="0"/>
              <a:t>, </a:t>
            </a:r>
            <a:r>
              <a:rPr lang="en-US" dirty="0" err="1" smtClean="0"/>
              <a:t>Garip</a:t>
            </a:r>
            <a:r>
              <a:rPr lang="en-US" dirty="0" smtClean="0"/>
              <a:t> Ay, </a:t>
            </a:r>
            <a:r>
              <a:rPr lang="en-US" dirty="0" err="1" smtClean="0"/>
              <a:t>Nilay</a:t>
            </a:r>
            <a:r>
              <a:rPr lang="en-US" dirty="0" smtClean="0"/>
              <a:t> </a:t>
            </a:r>
            <a:r>
              <a:rPr lang="en-US" dirty="0" err="1" smtClean="0"/>
              <a:t>Erdönmez</a:t>
            </a:r>
            <a:r>
              <a:rPr lang="en-US" dirty="0"/>
              <a:t>,</a:t>
            </a:r>
            <a:r>
              <a:rPr lang="en-US" dirty="0" smtClean="0"/>
              <a:t> Dr. </a:t>
            </a:r>
            <a:r>
              <a:rPr lang="en-US" dirty="0" err="1" smtClean="0"/>
              <a:t>Amina</a:t>
            </a:r>
            <a:r>
              <a:rPr lang="en-US" dirty="0" smtClean="0"/>
              <a:t> </a:t>
            </a:r>
            <a:r>
              <a:rPr lang="en-US" dirty="0" err="1" smtClean="0"/>
              <a:t>Zhaman</a:t>
            </a:r>
            <a:r>
              <a:rPr lang="en-US" dirty="0"/>
              <a:t>,</a:t>
            </a:r>
            <a:r>
              <a:rPr lang="en-US" dirty="0" smtClean="0"/>
              <a:t> Dr. </a:t>
            </a:r>
            <a:r>
              <a:rPr lang="en-US" dirty="0" err="1" smtClean="0"/>
              <a:t>Ahmet</a:t>
            </a:r>
            <a:r>
              <a:rPr lang="en-US" dirty="0" smtClean="0"/>
              <a:t> </a:t>
            </a:r>
            <a:r>
              <a:rPr lang="en-US" dirty="0" err="1" smtClean="0"/>
              <a:t>Emre</a:t>
            </a:r>
            <a:r>
              <a:rPr lang="en-US" dirty="0" smtClean="0"/>
              <a:t> </a:t>
            </a:r>
            <a:r>
              <a:rPr lang="en-US" dirty="0" err="1" smtClean="0"/>
              <a:t>Seçmen</a:t>
            </a:r>
            <a:r>
              <a:rPr lang="en-US" dirty="0" smtClean="0"/>
              <a:t>, </a:t>
            </a:r>
            <a:r>
              <a:rPr lang="en-US" dirty="0" err="1" smtClean="0"/>
              <a:t>Nursen</a:t>
            </a:r>
            <a:r>
              <a:rPr lang="en-US" dirty="0" smtClean="0"/>
              <a:t> </a:t>
            </a:r>
            <a:r>
              <a:rPr lang="en-US" dirty="0" err="1" smtClean="0"/>
              <a:t>Çetin</a:t>
            </a:r>
            <a:r>
              <a:rPr lang="en-US" dirty="0" smtClean="0"/>
              <a:t> </a:t>
            </a:r>
            <a:r>
              <a:rPr lang="en-US" dirty="0" err="1" smtClean="0"/>
              <a:t>Köreken</a:t>
            </a:r>
            <a:r>
              <a:rPr lang="en-US" dirty="0" smtClean="0"/>
              <a:t>, Dr. </a:t>
            </a:r>
            <a:r>
              <a:rPr lang="en-US" dirty="0" err="1" smtClean="0"/>
              <a:t>Mehtap</a:t>
            </a:r>
            <a:r>
              <a:rPr lang="en-US" dirty="0" smtClean="0"/>
              <a:t> </a:t>
            </a:r>
            <a:r>
              <a:rPr lang="en-US" dirty="0" err="1" smtClean="0"/>
              <a:t>Özsoy</a:t>
            </a:r>
            <a:r>
              <a:rPr lang="en-US" dirty="0" smtClean="0"/>
              <a:t>, Ceyhan </a:t>
            </a:r>
            <a:r>
              <a:rPr lang="en-US" dirty="0" err="1" smtClean="0"/>
              <a:t>Kandemir</a:t>
            </a:r>
            <a:r>
              <a:rPr lang="en-US" dirty="0" smtClean="0"/>
              <a:t>, </a:t>
            </a:r>
            <a:r>
              <a:rPr lang="en-US" dirty="0" err="1" smtClean="0"/>
              <a:t>Nebil</a:t>
            </a:r>
            <a:r>
              <a:rPr lang="en-US" dirty="0" smtClean="0"/>
              <a:t> </a:t>
            </a:r>
            <a:r>
              <a:rPr lang="en-US" dirty="0" err="1" smtClean="0"/>
              <a:t>Özgentürk</a:t>
            </a:r>
            <a:r>
              <a:rPr lang="en-US" dirty="0" smtClean="0"/>
              <a:t>, </a:t>
            </a:r>
            <a:r>
              <a:rPr lang="en-US" dirty="0" err="1" smtClean="0"/>
              <a:t>Sebati</a:t>
            </a:r>
            <a:r>
              <a:rPr lang="en-US" dirty="0" smtClean="0"/>
              <a:t> </a:t>
            </a:r>
            <a:r>
              <a:rPr lang="en-US" dirty="0" err="1" smtClean="0"/>
              <a:t>Karakurt</a:t>
            </a:r>
            <a:r>
              <a:rPr lang="en-US" dirty="0" smtClean="0"/>
              <a:t>, </a:t>
            </a:r>
            <a:r>
              <a:rPr lang="en-US" dirty="0" err="1" smtClean="0"/>
              <a:t>Tülin</a:t>
            </a:r>
            <a:r>
              <a:rPr lang="en-US" dirty="0" smtClean="0"/>
              <a:t> </a:t>
            </a:r>
            <a:r>
              <a:rPr lang="en-US" dirty="0" err="1" smtClean="0"/>
              <a:t>Hadi</a:t>
            </a:r>
            <a:r>
              <a:rPr lang="en-US" dirty="0" smtClean="0"/>
              <a:t>, </a:t>
            </a:r>
            <a:r>
              <a:rPr lang="en-US" dirty="0" err="1" smtClean="0"/>
              <a:t>Alper</a:t>
            </a:r>
            <a:r>
              <a:rPr lang="en-US" dirty="0" smtClean="0"/>
              <a:t> </a:t>
            </a:r>
            <a:r>
              <a:rPr lang="en-US" dirty="0" err="1" smtClean="0"/>
              <a:t>Taş</a:t>
            </a:r>
            <a:r>
              <a:rPr lang="en-US" dirty="0" smtClean="0"/>
              <a:t>, </a:t>
            </a:r>
            <a:r>
              <a:rPr lang="en-US" dirty="0" err="1" smtClean="0"/>
              <a:t>Haluk</a:t>
            </a:r>
            <a:r>
              <a:rPr lang="en-US" dirty="0" smtClean="0"/>
              <a:t> Oral, </a:t>
            </a:r>
            <a:r>
              <a:rPr lang="en-US" dirty="0" err="1" smtClean="0"/>
              <a:t>Esin</a:t>
            </a:r>
            <a:r>
              <a:rPr lang="en-US" dirty="0" smtClean="0"/>
              <a:t> </a:t>
            </a:r>
            <a:r>
              <a:rPr lang="en-US" dirty="0" err="1" smtClean="0"/>
              <a:t>Köymen</a:t>
            </a:r>
            <a:r>
              <a:rPr lang="en-US" dirty="0" smtClean="0"/>
              <a:t>, Prof. Dr. </a:t>
            </a:r>
            <a:r>
              <a:rPr lang="en-US" dirty="0" err="1" smtClean="0"/>
              <a:t>Alev</a:t>
            </a:r>
            <a:r>
              <a:rPr lang="en-US" dirty="0" smtClean="0"/>
              <a:t> </a:t>
            </a:r>
            <a:r>
              <a:rPr lang="en-US" dirty="0" err="1" smtClean="0"/>
              <a:t>Fatoş</a:t>
            </a:r>
            <a:r>
              <a:rPr lang="en-US" dirty="0" smtClean="0"/>
              <a:t> </a:t>
            </a:r>
            <a:r>
              <a:rPr lang="en-US" dirty="0" err="1" smtClean="0"/>
              <a:t>Parsa</a:t>
            </a:r>
            <a:r>
              <a:rPr lang="en-US" dirty="0" smtClean="0"/>
              <a:t>, Osman Tan </a:t>
            </a:r>
            <a:r>
              <a:rPr lang="en-US" dirty="0" err="1" smtClean="0"/>
              <a:t>Erkır</a:t>
            </a:r>
            <a:r>
              <a:rPr lang="en-US" dirty="0" smtClean="0"/>
              <a:t>, </a:t>
            </a:r>
            <a:r>
              <a:rPr lang="en-US" dirty="0" err="1" smtClean="0"/>
              <a:t>gazeteci</a:t>
            </a:r>
            <a:r>
              <a:rPr lang="en-US" dirty="0" smtClean="0"/>
              <a:t> </a:t>
            </a:r>
            <a:r>
              <a:rPr lang="en-US" dirty="0" err="1" smtClean="0"/>
              <a:t>dostlarımız</a:t>
            </a:r>
            <a:r>
              <a:rPr lang="en-US" dirty="0" smtClean="0"/>
              <a:t> Murat </a:t>
            </a:r>
            <a:r>
              <a:rPr lang="en-US" dirty="0" err="1" smtClean="0"/>
              <a:t>Köksal</a:t>
            </a:r>
            <a:r>
              <a:rPr lang="en-US" dirty="0" smtClean="0"/>
              <a:t>, </a:t>
            </a:r>
            <a:r>
              <a:rPr lang="en-US" dirty="0" err="1" smtClean="0"/>
              <a:t>Kerem</a:t>
            </a:r>
            <a:r>
              <a:rPr lang="en-US" dirty="0" smtClean="0"/>
              <a:t> </a:t>
            </a:r>
            <a:r>
              <a:rPr lang="en-US" dirty="0" err="1" smtClean="0"/>
              <a:t>Kırçuval</a:t>
            </a:r>
            <a:r>
              <a:rPr lang="en-US" dirty="0" smtClean="0"/>
              <a:t>, </a:t>
            </a:r>
            <a:r>
              <a:rPr lang="en-US" dirty="0" err="1" smtClean="0"/>
              <a:t>İhsan</a:t>
            </a:r>
            <a:r>
              <a:rPr lang="en-US" dirty="0" smtClean="0"/>
              <a:t> </a:t>
            </a:r>
            <a:r>
              <a:rPr lang="en-US" dirty="0" err="1" smtClean="0"/>
              <a:t>Yılmaz</a:t>
            </a:r>
            <a:r>
              <a:rPr lang="en-US" dirty="0" smtClean="0"/>
              <a:t>, </a:t>
            </a:r>
            <a:r>
              <a:rPr lang="en-US" dirty="0" err="1" smtClean="0"/>
              <a:t>Sayım</a:t>
            </a:r>
            <a:r>
              <a:rPr lang="en-US" dirty="0" smtClean="0"/>
              <a:t> </a:t>
            </a:r>
            <a:r>
              <a:rPr lang="en-US" dirty="0" err="1" smtClean="0"/>
              <a:t>Çınar</a:t>
            </a:r>
            <a:r>
              <a:rPr lang="en-US" dirty="0" smtClean="0"/>
              <a:t>, </a:t>
            </a:r>
            <a:r>
              <a:rPr lang="en-US" dirty="0" err="1" smtClean="0"/>
              <a:t>Sanatçı</a:t>
            </a:r>
            <a:r>
              <a:rPr lang="en-US" dirty="0" smtClean="0"/>
              <a:t> </a:t>
            </a:r>
            <a:r>
              <a:rPr lang="en-US" dirty="0" err="1" smtClean="0"/>
              <a:t>dostlarımız</a:t>
            </a:r>
            <a:r>
              <a:rPr lang="en-US" dirty="0" smtClean="0"/>
              <a:t> </a:t>
            </a:r>
            <a:r>
              <a:rPr lang="en-US" dirty="0" err="1" smtClean="0"/>
              <a:t>Afak</a:t>
            </a:r>
            <a:r>
              <a:rPr lang="en-US" dirty="0" smtClean="0"/>
              <a:t> </a:t>
            </a:r>
            <a:r>
              <a:rPr lang="en-US" dirty="0" err="1" smtClean="0"/>
              <a:t>Algan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Şahnaz</a:t>
            </a:r>
            <a:r>
              <a:rPr lang="en-US" dirty="0" smtClean="0"/>
              <a:t> </a:t>
            </a:r>
            <a:r>
              <a:rPr lang="en-US" dirty="0" err="1"/>
              <a:t>Ç</a:t>
            </a:r>
            <a:r>
              <a:rPr lang="en-US" dirty="0" err="1" smtClean="0"/>
              <a:t>akıralp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aldı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8833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13 KASIM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8. GÜZEL ORDU ULUSLARARASI KISA FİLM FESTİVALİ BAŞLADI.</a:t>
            </a:r>
          </a:p>
          <a:p>
            <a:endParaRPr lang="en-US" dirty="0"/>
          </a:p>
          <a:p>
            <a:r>
              <a:rPr lang="en-US" dirty="0" smtClean="0"/>
              <a:t>1. GÜN</a:t>
            </a:r>
          </a:p>
          <a:p>
            <a:endParaRPr lang="en-US" dirty="0" smtClean="0"/>
          </a:p>
          <a:p>
            <a:r>
              <a:rPr lang="en-US" dirty="0" smtClean="0"/>
              <a:t>Festival finale </a:t>
            </a:r>
            <a:r>
              <a:rPr lang="en-US" dirty="0" err="1" smtClean="0"/>
              <a:t>kalan</a:t>
            </a:r>
            <a:r>
              <a:rPr lang="en-US" dirty="0" smtClean="0"/>
              <a:t> </a:t>
            </a:r>
            <a:r>
              <a:rPr lang="en-US" dirty="0" err="1" smtClean="0"/>
              <a:t>filmlerin</a:t>
            </a:r>
            <a:r>
              <a:rPr lang="en-US" dirty="0" smtClean="0"/>
              <a:t> </a:t>
            </a:r>
            <a:r>
              <a:rPr lang="en-US" dirty="0" err="1" smtClean="0"/>
              <a:t>gösterimleriyle</a:t>
            </a:r>
            <a:r>
              <a:rPr lang="en-US" dirty="0" smtClean="0"/>
              <a:t> </a:t>
            </a:r>
            <a:r>
              <a:rPr lang="en-US" dirty="0" err="1" smtClean="0"/>
              <a:t>başladı</a:t>
            </a:r>
            <a:r>
              <a:rPr lang="en-US" dirty="0" smtClean="0"/>
              <a:t>. </a:t>
            </a:r>
            <a:r>
              <a:rPr lang="en-US" dirty="0" err="1" smtClean="0"/>
              <a:t>Jüri</a:t>
            </a:r>
            <a:r>
              <a:rPr lang="en-US" dirty="0" smtClean="0"/>
              <a:t> </a:t>
            </a:r>
            <a:r>
              <a:rPr lang="en-US" dirty="0" err="1" smtClean="0"/>
              <a:t>üyelerinin</a:t>
            </a:r>
            <a:r>
              <a:rPr lang="en-US" dirty="0" smtClean="0"/>
              <a:t> basın </a:t>
            </a:r>
            <a:r>
              <a:rPr lang="en-US" dirty="0" err="1" smtClean="0"/>
              <a:t>tanıtımı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ardından</a:t>
            </a:r>
            <a:r>
              <a:rPr lang="en-US" dirty="0" smtClean="0"/>
              <a:t> Prof. Dr. </a:t>
            </a:r>
            <a:r>
              <a:rPr lang="en-US" dirty="0" err="1" smtClean="0"/>
              <a:t>Seyide</a:t>
            </a:r>
            <a:r>
              <a:rPr lang="en-US" dirty="0" smtClean="0"/>
              <a:t> </a:t>
            </a:r>
            <a:r>
              <a:rPr lang="en-US" dirty="0" err="1" smtClean="0"/>
              <a:t>Parsa</a:t>
            </a:r>
            <a:r>
              <a:rPr lang="en-US" dirty="0" smtClean="0"/>
              <a:t> </a:t>
            </a:r>
            <a:r>
              <a:rPr lang="en-US" dirty="0" err="1" smtClean="0"/>
              <a:t>Anı</a:t>
            </a:r>
            <a:r>
              <a:rPr lang="en-US" dirty="0" smtClean="0"/>
              <a:t> </a:t>
            </a:r>
            <a:r>
              <a:rPr lang="en-US" dirty="0" err="1" smtClean="0"/>
              <a:t>oturumu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etti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Festival </a:t>
            </a:r>
            <a:r>
              <a:rPr lang="en-US" dirty="0" err="1"/>
              <a:t>r</a:t>
            </a:r>
            <a:r>
              <a:rPr lang="en-US" dirty="0" err="1" smtClean="0"/>
              <a:t>esmi</a:t>
            </a:r>
            <a:r>
              <a:rPr lang="en-US" dirty="0" smtClean="0"/>
              <a:t> </a:t>
            </a:r>
            <a:r>
              <a:rPr lang="en-US" dirty="0" err="1" smtClean="0"/>
              <a:t>açılışı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fuayesinde</a:t>
            </a:r>
            <a:r>
              <a:rPr lang="en-US" dirty="0" smtClean="0"/>
              <a:t> </a:t>
            </a:r>
            <a:r>
              <a:rPr lang="en-US" dirty="0" err="1" smtClean="0"/>
              <a:t>davetlilerimizin</a:t>
            </a:r>
            <a:r>
              <a:rPr lang="en-US" dirty="0" smtClean="0"/>
              <a:t> </a:t>
            </a:r>
            <a:r>
              <a:rPr lang="en-US" dirty="0" err="1" smtClean="0"/>
              <a:t>katılımıyla</a:t>
            </a:r>
            <a:r>
              <a:rPr lang="en-US" dirty="0" smtClean="0"/>
              <a:t> </a:t>
            </a:r>
            <a:r>
              <a:rPr lang="en-US" dirty="0" err="1" smtClean="0"/>
              <a:t>gerçekleştirdiğimiz</a:t>
            </a:r>
            <a:r>
              <a:rPr lang="en-US" dirty="0"/>
              <a:t> </a:t>
            </a:r>
            <a:r>
              <a:rPr lang="en-US" dirty="0" err="1" smtClean="0"/>
              <a:t>açılış</a:t>
            </a:r>
            <a:r>
              <a:rPr lang="en-US" dirty="0" smtClean="0"/>
              <a:t> </a:t>
            </a:r>
            <a:r>
              <a:rPr lang="en-US" dirty="0" err="1" smtClean="0"/>
              <a:t>kokteyli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başladı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Açılış</a:t>
            </a:r>
            <a:r>
              <a:rPr lang="en-US" dirty="0" smtClean="0"/>
              <a:t> </a:t>
            </a:r>
            <a:r>
              <a:rPr lang="en-US" dirty="0" err="1" smtClean="0"/>
              <a:t>töreninde</a:t>
            </a:r>
            <a:r>
              <a:rPr lang="en-US" dirty="0" smtClean="0"/>
              <a:t> Festival </a:t>
            </a:r>
            <a:r>
              <a:rPr lang="en-US" dirty="0" err="1" smtClean="0"/>
              <a:t>proğramı</a:t>
            </a:r>
            <a:r>
              <a:rPr lang="en-US" dirty="0" smtClean="0"/>
              <a:t> </a:t>
            </a:r>
            <a:r>
              <a:rPr lang="en-US" dirty="0" err="1" smtClean="0"/>
              <a:t>izleyicilere</a:t>
            </a:r>
            <a:r>
              <a:rPr lang="en-US" dirty="0" smtClean="0"/>
              <a:t> </a:t>
            </a:r>
            <a:r>
              <a:rPr lang="en-US" dirty="0" err="1" smtClean="0"/>
              <a:t>takdim</a:t>
            </a:r>
            <a:r>
              <a:rPr lang="en-US" dirty="0" smtClean="0"/>
              <a:t> </a:t>
            </a:r>
            <a:r>
              <a:rPr lang="en-US" dirty="0" err="1" smtClean="0"/>
              <a:t>edildi</a:t>
            </a:r>
            <a:r>
              <a:rPr lang="en-US" dirty="0" smtClean="0"/>
              <a:t>. </a:t>
            </a:r>
            <a:r>
              <a:rPr lang="en-US" dirty="0" err="1" smtClean="0"/>
              <a:t>Garip</a:t>
            </a:r>
            <a:r>
              <a:rPr lang="en-US" dirty="0" smtClean="0"/>
              <a:t> Ay </a:t>
            </a:r>
            <a:r>
              <a:rPr lang="en-US" dirty="0" err="1" smtClean="0"/>
              <a:t>Ebru</a:t>
            </a:r>
            <a:r>
              <a:rPr lang="en-US" dirty="0" smtClean="0"/>
              <a:t> mapping </a:t>
            </a:r>
            <a:r>
              <a:rPr lang="en-US" dirty="0" err="1" smtClean="0"/>
              <a:t>gösterisiyle</a:t>
            </a:r>
            <a:r>
              <a:rPr lang="en-US" dirty="0" smtClean="0"/>
              <a:t> </a:t>
            </a:r>
            <a:r>
              <a:rPr lang="en-US" dirty="0" err="1" smtClean="0"/>
              <a:t>izleyenlere</a:t>
            </a:r>
            <a:r>
              <a:rPr lang="en-US" dirty="0" smtClean="0"/>
              <a:t> </a:t>
            </a:r>
            <a:r>
              <a:rPr lang="en-US" dirty="0" err="1" smtClean="0"/>
              <a:t>güzel</a:t>
            </a:r>
            <a:r>
              <a:rPr lang="en-US" dirty="0" smtClean="0"/>
              <a:t> </a:t>
            </a:r>
            <a:r>
              <a:rPr lang="en-US" dirty="0" err="1" smtClean="0"/>
              <a:t>anlar</a:t>
            </a:r>
            <a:r>
              <a:rPr lang="en-US" dirty="0" smtClean="0"/>
              <a:t> </a:t>
            </a:r>
            <a:r>
              <a:rPr lang="en-US" dirty="0" err="1" smtClean="0"/>
              <a:t>yaşatırken</a:t>
            </a:r>
            <a:r>
              <a:rPr lang="en-US" dirty="0" smtClean="0"/>
              <a:t> Dr. </a:t>
            </a:r>
            <a:r>
              <a:rPr lang="en-US" dirty="0" err="1" smtClean="0"/>
              <a:t>Amina</a:t>
            </a:r>
            <a:r>
              <a:rPr lang="en-US" dirty="0" smtClean="0"/>
              <a:t> </a:t>
            </a:r>
            <a:r>
              <a:rPr lang="en-US" dirty="0" err="1" smtClean="0"/>
              <a:t>Zhaman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Ülkü</a:t>
            </a:r>
            <a:r>
              <a:rPr lang="en-US" dirty="0" smtClean="0"/>
              <a:t> </a:t>
            </a:r>
            <a:r>
              <a:rPr lang="en-US" dirty="0" err="1" smtClean="0"/>
              <a:t>Gürsoy</a:t>
            </a:r>
            <a:r>
              <a:rPr lang="en-US" dirty="0" smtClean="0"/>
              <a:t> </a:t>
            </a:r>
            <a:r>
              <a:rPr lang="en-US" dirty="0" err="1" smtClean="0"/>
              <a:t>müzikal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gösteri</a:t>
            </a:r>
            <a:r>
              <a:rPr lang="en-US" dirty="0" smtClean="0"/>
              <a:t> </a:t>
            </a:r>
            <a:r>
              <a:rPr lang="en-US" dirty="0" err="1" smtClean="0"/>
              <a:t>yaptılar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8102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14 KASIM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2. GÜN</a:t>
            </a:r>
          </a:p>
          <a:p>
            <a:endParaRPr lang="en-US" dirty="0"/>
          </a:p>
          <a:p>
            <a:r>
              <a:rPr lang="en-US" dirty="0" smtClean="0"/>
              <a:t>Finale </a:t>
            </a:r>
            <a:r>
              <a:rPr lang="en-US" dirty="0" err="1" smtClean="0"/>
              <a:t>kalan</a:t>
            </a:r>
            <a:r>
              <a:rPr lang="en-US" dirty="0" smtClean="0"/>
              <a:t> film </a:t>
            </a:r>
            <a:r>
              <a:rPr lang="en-US" dirty="0" err="1" smtClean="0"/>
              <a:t>gösterimleri</a:t>
            </a:r>
            <a:r>
              <a:rPr lang="en-US" dirty="0" smtClean="0"/>
              <a:t>, </a:t>
            </a:r>
            <a:r>
              <a:rPr lang="en-US" dirty="0" err="1" smtClean="0"/>
              <a:t>Yeşilin</a:t>
            </a:r>
            <a:r>
              <a:rPr lang="en-US" dirty="0" smtClean="0"/>
              <a:t> </a:t>
            </a:r>
            <a:r>
              <a:rPr lang="en-US" dirty="0" err="1" smtClean="0"/>
              <a:t>Tonu</a:t>
            </a:r>
            <a:r>
              <a:rPr lang="en-US" dirty="0" smtClean="0"/>
              <a:t> </a:t>
            </a:r>
            <a:r>
              <a:rPr lang="en-US" dirty="0" err="1" smtClean="0"/>
              <a:t>Belgesel</a:t>
            </a:r>
            <a:r>
              <a:rPr lang="en-US" dirty="0" smtClean="0"/>
              <a:t> </a:t>
            </a:r>
            <a:r>
              <a:rPr lang="en-US" dirty="0" err="1" smtClean="0"/>
              <a:t>gösterimi</a:t>
            </a:r>
            <a:r>
              <a:rPr lang="en-US" dirty="0" smtClean="0"/>
              <a:t>, </a:t>
            </a:r>
            <a:r>
              <a:rPr lang="en-US" dirty="0" err="1" smtClean="0"/>
              <a:t>Doç</a:t>
            </a:r>
            <a:r>
              <a:rPr lang="en-US" dirty="0" smtClean="0"/>
              <a:t> Dr. </a:t>
            </a:r>
            <a:r>
              <a:rPr lang="en-US" dirty="0" err="1" smtClean="0"/>
              <a:t>Emre</a:t>
            </a:r>
            <a:r>
              <a:rPr lang="en-US" dirty="0" smtClean="0"/>
              <a:t> </a:t>
            </a:r>
            <a:r>
              <a:rPr lang="en-US" dirty="0" err="1" smtClean="0"/>
              <a:t>Ahmet</a:t>
            </a:r>
            <a:r>
              <a:rPr lang="en-US" dirty="0" smtClean="0"/>
              <a:t> </a:t>
            </a:r>
            <a:r>
              <a:rPr lang="en-US" dirty="0" err="1" smtClean="0"/>
              <a:t>Seçmen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Pelikülden</a:t>
            </a:r>
            <a:r>
              <a:rPr lang="en-US" dirty="0" smtClean="0"/>
              <a:t> </a:t>
            </a:r>
            <a:r>
              <a:rPr lang="en-US" dirty="0" err="1" smtClean="0"/>
              <a:t>Dijitale</a:t>
            </a:r>
            <a:r>
              <a:rPr lang="en-US" dirty="0" smtClean="0"/>
              <a:t> </a:t>
            </a:r>
            <a:r>
              <a:rPr lang="en-US" dirty="0" err="1" smtClean="0"/>
              <a:t>Sinemada</a:t>
            </a:r>
            <a:r>
              <a:rPr lang="en-US" dirty="0" smtClean="0"/>
              <a:t> </a:t>
            </a:r>
            <a:r>
              <a:rPr lang="en-US" dirty="0" err="1" smtClean="0"/>
              <a:t>Tasarım</a:t>
            </a:r>
            <a:r>
              <a:rPr lang="en-US" dirty="0" smtClean="0"/>
              <a:t>, </a:t>
            </a:r>
            <a:r>
              <a:rPr lang="en-US" dirty="0" err="1" smtClean="0"/>
              <a:t>Nursen</a:t>
            </a:r>
            <a:r>
              <a:rPr lang="en-US" dirty="0" smtClean="0"/>
              <a:t> </a:t>
            </a:r>
            <a:r>
              <a:rPr lang="en-US" dirty="0" err="1" smtClean="0"/>
              <a:t>Çetin</a:t>
            </a:r>
            <a:r>
              <a:rPr lang="en-US" dirty="0" smtClean="0"/>
              <a:t> </a:t>
            </a:r>
            <a:r>
              <a:rPr lang="en-US" dirty="0" err="1" smtClean="0"/>
              <a:t>Köreken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yapım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r>
              <a:rPr lang="en-US" dirty="0" smtClean="0"/>
              <a:t> </a:t>
            </a:r>
            <a:r>
              <a:rPr lang="en-US" dirty="0" err="1" smtClean="0"/>
              <a:t>atölyesi</a:t>
            </a:r>
            <a:r>
              <a:rPr lang="en-US" dirty="0" smtClean="0"/>
              <a:t>, Dr. </a:t>
            </a:r>
            <a:r>
              <a:rPr lang="en-US" dirty="0" err="1" smtClean="0"/>
              <a:t>Mehtap</a:t>
            </a:r>
            <a:r>
              <a:rPr lang="en-US" dirty="0" smtClean="0"/>
              <a:t> </a:t>
            </a:r>
            <a:r>
              <a:rPr lang="en-US" dirty="0" err="1" smtClean="0"/>
              <a:t>Özsoy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Tanıklıklar</a:t>
            </a:r>
            <a:r>
              <a:rPr lang="en-US" dirty="0" smtClean="0"/>
              <a:t> </a:t>
            </a:r>
            <a:r>
              <a:rPr lang="en-US" dirty="0" err="1" smtClean="0"/>
              <a:t>Fotoğraflar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belgelerle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sinema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r>
              <a:rPr lang="en-US" dirty="0" smtClean="0"/>
              <a:t> </a:t>
            </a:r>
            <a:r>
              <a:rPr lang="en-US" dirty="0" err="1" smtClean="0"/>
              <a:t>proğramları</a:t>
            </a:r>
            <a:r>
              <a:rPr lang="en-US" dirty="0" smtClean="0"/>
              <a:t> </a:t>
            </a:r>
            <a:r>
              <a:rPr lang="en-US" dirty="0" err="1" smtClean="0"/>
              <a:t>yapıldı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Ordu’da</a:t>
            </a:r>
            <a:r>
              <a:rPr lang="en-US" dirty="0" smtClean="0"/>
              <a:t> </a:t>
            </a:r>
            <a:r>
              <a:rPr lang="en-US" dirty="0" err="1" smtClean="0"/>
              <a:t>sinemaya</a:t>
            </a:r>
            <a:r>
              <a:rPr lang="en-US" dirty="0" smtClean="0"/>
              <a:t> </a:t>
            </a:r>
            <a:r>
              <a:rPr lang="en-US" dirty="0" err="1" smtClean="0"/>
              <a:t>emeği</a:t>
            </a:r>
            <a:r>
              <a:rPr lang="en-US" dirty="0" smtClean="0"/>
              <a:t> </a:t>
            </a:r>
            <a:r>
              <a:rPr lang="en-US" dirty="0" err="1" smtClean="0"/>
              <a:t>geçmiş</a:t>
            </a:r>
            <a:r>
              <a:rPr lang="en-US" dirty="0" smtClean="0"/>
              <a:t> </a:t>
            </a:r>
            <a:r>
              <a:rPr lang="en-US" dirty="0" err="1" smtClean="0"/>
              <a:t>kişilere</a:t>
            </a:r>
            <a:r>
              <a:rPr lang="en-US" dirty="0" smtClean="0"/>
              <a:t> </a:t>
            </a:r>
            <a:r>
              <a:rPr lang="en-US" dirty="0" err="1" smtClean="0"/>
              <a:t>plaket</a:t>
            </a:r>
            <a:r>
              <a:rPr lang="en-US" dirty="0" smtClean="0"/>
              <a:t> </a:t>
            </a:r>
            <a:r>
              <a:rPr lang="en-US" dirty="0" err="1" smtClean="0"/>
              <a:t>verildi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2809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15 </a:t>
            </a:r>
            <a:r>
              <a:rPr lang="en-US" dirty="0" err="1" smtClean="0"/>
              <a:t>kasım</a:t>
            </a:r>
            <a:r>
              <a:rPr lang="en-US" dirty="0" smtClean="0"/>
              <a:t>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3. GÜN</a:t>
            </a:r>
          </a:p>
          <a:p>
            <a:endParaRPr lang="en-US" dirty="0"/>
          </a:p>
          <a:p>
            <a:r>
              <a:rPr lang="en-US" dirty="0" err="1" smtClean="0"/>
              <a:t>Yarışma</a:t>
            </a:r>
            <a:r>
              <a:rPr lang="en-US" dirty="0" smtClean="0"/>
              <a:t> </a:t>
            </a:r>
            <a:r>
              <a:rPr lang="en-US" dirty="0" err="1" smtClean="0"/>
              <a:t>filmleri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film </a:t>
            </a:r>
            <a:r>
              <a:rPr lang="en-US" dirty="0" err="1" smtClean="0"/>
              <a:t>gösterimleri</a:t>
            </a:r>
            <a:r>
              <a:rPr lang="en-US" dirty="0" smtClean="0"/>
              <a:t>, Dr. </a:t>
            </a:r>
            <a:r>
              <a:rPr lang="en-US" dirty="0" err="1" smtClean="0"/>
              <a:t>Amina</a:t>
            </a:r>
            <a:r>
              <a:rPr lang="en-US" dirty="0" smtClean="0"/>
              <a:t> </a:t>
            </a:r>
            <a:r>
              <a:rPr lang="en-US" dirty="0" err="1" smtClean="0"/>
              <a:t>Zhaman’ın</a:t>
            </a:r>
            <a:r>
              <a:rPr lang="en-US" dirty="0" smtClean="0"/>
              <a:t> Eugene O’Neill </a:t>
            </a:r>
            <a:r>
              <a:rPr lang="en-US" dirty="0" err="1" smtClean="0"/>
              <a:t>oyununun</a:t>
            </a:r>
            <a:r>
              <a:rPr lang="en-US" dirty="0" smtClean="0"/>
              <a:t> </a:t>
            </a:r>
            <a:r>
              <a:rPr lang="en-US" dirty="0" err="1" smtClean="0"/>
              <a:t>perde</a:t>
            </a:r>
            <a:r>
              <a:rPr lang="en-US" dirty="0" smtClean="0"/>
              <a:t> </a:t>
            </a:r>
            <a:r>
              <a:rPr lang="en-US" dirty="0" err="1" smtClean="0"/>
              <a:t>arkası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r>
              <a:rPr lang="en-US" dirty="0" smtClean="0"/>
              <a:t> </a:t>
            </a:r>
            <a:r>
              <a:rPr lang="en-US" dirty="0" err="1" smtClean="0"/>
              <a:t>masterclass’ı</a:t>
            </a:r>
            <a:r>
              <a:rPr lang="en-US" dirty="0" smtClean="0"/>
              <a:t>, </a:t>
            </a:r>
            <a:r>
              <a:rPr lang="en-US" dirty="0" err="1" smtClean="0"/>
              <a:t>Ezel</a:t>
            </a:r>
            <a:r>
              <a:rPr lang="en-US" dirty="0" smtClean="0"/>
              <a:t> </a:t>
            </a:r>
            <a:r>
              <a:rPr lang="en-US" dirty="0" err="1" smtClean="0"/>
              <a:t>Akay’ın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anlatı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sinema</a:t>
            </a:r>
            <a:r>
              <a:rPr lang="en-US" dirty="0" smtClean="0"/>
              <a:t> </a:t>
            </a:r>
            <a:r>
              <a:rPr lang="en-US" dirty="0" err="1" smtClean="0"/>
              <a:t>söyleşisi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Nebil</a:t>
            </a:r>
            <a:r>
              <a:rPr lang="en-US" dirty="0" smtClean="0"/>
              <a:t> </a:t>
            </a:r>
            <a:r>
              <a:rPr lang="en-US" dirty="0" err="1" smtClean="0"/>
              <a:t>Özgentürk’ün</a:t>
            </a:r>
            <a:r>
              <a:rPr lang="en-US" dirty="0" smtClean="0"/>
              <a:t> </a:t>
            </a:r>
            <a:r>
              <a:rPr lang="en-US" dirty="0" err="1" smtClean="0"/>
              <a:t>Nazım</a:t>
            </a:r>
            <a:r>
              <a:rPr lang="en-US" dirty="0" smtClean="0"/>
              <a:t> </a:t>
            </a:r>
            <a:r>
              <a:rPr lang="en-US" dirty="0" err="1" smtClean="0"/>
              <a:t>Aramızda</a:t>
            </a:r>
            <a:r>
              <a:rPr lang="en-US" dirty="0" smtClean="0"/>
              <a:t> </a:t>
            </a:r>
            <a:r>
              <a:rPr lang="en-US" dirty="0" err="1" smtClean="0"/>
              <a:t>belgesel</a:t>
            </a:r>
            <a:r>
              <a:rPr lang="en-US" dirty="0" smtClean="0"/>
              <a:t> </a:t>
            </a:r>
            <a:r>
              <a:rPr lang="en-US" dirty="0" err="1" smtClean="0"/>
              <a:t>gösterimi</a:t>
            </a:r>
            <a:r>
              <a:rPr lang="en-US" dirty="0"/>
              <a:t> </a:t>
            </a:r>
            <a:r>
              <a:rPr lang="en-US" dirty="0" err="1" smtClean="0"/>
              <a:t>söyleşi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kitap</a:t>
            </a:r>
            <a:r>
              <a:rPr lang="en-US" dirty="0" smtClean="0"/>
              <a:t> </a:t>
            </a:r>
            <a:r>
              <a:rPr lang="en-US" dirty="0" err="1" smtClean="0"/>
              <a:t>imza</a:t>
            </a:r>
            <a:r>
              <a:rPr lang="en-US" dirty="0" smtClean="0"/>
              <a:t> </a:t>
            </a:r>
            <a:r>
              <a:rPr lang="en-US" dirty="0" err="1" smtClean="0"/>
              <a:t>etkinliği</a:t>
            </a:r>
            <a:r>
              <a:rPr lang="en-US" dirty="0" smtClean="0"/>
              <a:t> </a:t>
            </a:r>
            <a:r>
              <a:rPr lang="en-US" dirty="0" err="1" smtClean="0"/>
              <a:t>yapıldı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6548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 KASIM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4</a:t>
            </a:r>
            <a:r>
              <a:rPr lang="en-US" dirty="0" smtClean="0"/>
              <a:t>.GÜN</a:t>
            </a:r>
          </a:p>
          <a:p>
            <a:endParaRPr lang="en-US" dirty="0"/>
          </a:p>
          <a:p>
            <a:r>
              <a:rPr lang="en-US" dirty="0" err="1" smtClean="0"/>
              <a:t>Yarışma</a:t>
            </a:r>
            <a:r>
              <a:rPr lang="en-US" dirty="0" smtClean="0"/>
              <a:t> </a:t>
            </a:r>
            <a:r>
              <a:rPr lang="en-US" dirty="0" err="1" smtClean="0"/>
              <a:t>filmlerinin</a:t>
            </a:r>
            <a:r>
              <a:rPr lang="en-US" dirty="0" smtClean="0"/>
              <a:t> </a:t>
            </a:r>
            <a:r>
              <a:rPr lang="en-US" dirty="0" err="1" smtClean="0"/>
              <a:t>gösterimi</a:t>
            </a:r>
            <a:r>
              <a:rPr lang="en-US" dirty="0" smtClean="0"/>
              <a:t>, </a:t>
            </a:r>
            <a:r>
              <a:rPr lang="en-US" dirty="0" err="1" smtClean="0"/>
              <a:t>Sebati</a:t>
            </a:r>
            <a:r>
              <a:rPr lang="en-US" dirty="0" smtClean="0"/>
              <a:t> </a:t>
            </a:r>
            <a:r>
              <a:rPr lang="en-US" dirty="0" err="1" smtClean="0"/>
              <a:t>Karakurt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Fotoğraf</a:t>
            </a:r>
            <a:r>
              <a:rPr lang="en-US" dirty="0" smtClean="0"/>
              <a:t> </a:t>
            </a:r>
            <a:r>
              <a:rPr lang="en-US" dirty="0" err="1" smtClean="0"/>
              <a:t>Diyalogları</a:t>
            </a:r>
            <a:r>
              <a:rPr lang="en-US" dirty="0" smtClean="0"/>
              <a:t> </a:t>
            </a:r>
            <a:r>
              <a:rPr lang="en-US" dirty="0" err="1" smtClean="0"/>
              <a:t>atölyesi</a:t>
            </a:r>
            <a:r>
              <a:rPr lang="en-US" dirty="0" smtClean="0"/>
              <a:t>, Prof. Dr. Mehmet </a:t>
            </a:r>
            <a:r>
              <a:rPr lang="en-US" dirty="0" err="1" smtClean="0"/>
              <a:t>Yılmaz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Finalist film </a:t>
            </a:r>
            <a:r>
              <a:rPr lang="en-US" dirty="0" err="1" smtClean="0"/>
              <a:t>yönetmenleri</a:t>
            </a:r>
            <a:r>
              <a:rPr lang="en-US" dirty="0" smtClean="0"/>
              <a:t> </a:t>
            </a:r>
            <a:r>
              <a:rPr lang="en-US" dirty="0" err="1" smtClean="0"/>
              <a:t>söyleşisi</a:t>
            </a:r>
            <a:r>
              <a:rPr lang="en-US" dirty="0" smtClean="0"/>
              <a:t>, </a:t>
            </a:r>
            <a:r>
              <a:rPr lang="en-US" dirty="0" err="1" smtClean="0"/>
              <a:t>Alper</a:t>
            </a:r>
            <a:r>
              <a:rPr lang="en-US" dirty="0" smtClean="0"/>
              <a:t> </a:t>
            </a:r>
            <a:r>
              <a:rPr lang="en-US" dirty="0" err="1" smtClean="0"/>
              <a:t>Taş</a:t>
            </a:r>
            <a:r>
              <a:rPr lang="en-US" dirty="0" smtClean="0"/>
              <a:t>, </a:t>
            </a:r>
            <a:r>
              <a:rPr lang="en-US" dirty="0" err="1" smtClean="0"/>
              <a:t>Esin</a:t>
            </a:r>
            <a:r>
              <a:rPr lang="en-US" dirty="0" smtClean="0"/>
              <a:t> </a:t>
            </a:r>
            <a:r>
              <a:rPr lang="en-US" dirty="0" err="1" smtClean="0"/>
              <a:t>Köymen</a:t>
            </a:r>
            <a:r>
              <a:rPr lang="en-US" dirty="0" smtClean="0"/>
              <a:t>, </a:t>
            </a:r>
            <a:r>
              <a:rPr lang="en-US" dirty="0" err="1" smtClean="0"/>
              <a:t>Tülin</a:t>
            </a:r>
            <a:r>
              <a:rPr lang="en-US" dirty="0" smtClean="0"/>
              <a:t> </a:t>
            </a:r>
            <a:r>
              <a:rPr lang="en-US" dirty="0" err="1" smtClean="0"/>
              <a:t>Hadi</a:t>
            </a:r>
            <a:r>
              <a:rPr lang="en-US" dirty="0" smtClean="0"/>
              <a:t>, </a:t>
            </a:r>
            <a:r>
              <a:rPr lang="en-US" dirty="0" err="1" smtClean="0"/>
              <a:t>Haluk</a:t>
            </a:r>
            <a:r>
              <a:rPr lang="en-US" dirty="0" smtClean="0"/>
              <a:t> Oral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Nilay</a:t>
            </a:r>
            <a:r>
              <a:rPr lang="en-US" dirty="0" smtClean="0"/>
              <a:t> </a:t>
            </a:r>
            <a:r>
              <a:rPr lang="en-US" dirty="0" err="1" smtClean="0"/>
              <a:t>Erdönmez’in</a:t>
            </a:r>
            <a:r>
              <a:rPr lang="en-US" dirty="0" smtClean="0"/>
              <a:t> </a:t>
            </a:r>
            <a:r>
              <a:rPr lang="en-US" dirty="0" err="1" smtClean="0"/>
              <a:t>katıldığı</a:t>
            </a:r>
            <a:r>
              <a:rPr lang="en-US" dirty="0" smtClean="0"/>
              <a:t> </a:t>
            </a:r>
            <a:r>
              <a:rPr lang="en-US" dirty="0" err="1" smtClean="0"/>
              <a:t>Paylaş</a:t>
            </a:r>
            <a:r>
              <a:rPr lang="en-US" dirty="0" smtClean="0"/>
              <a:t> </a:t>
            </a:r>
            <a:r>
              <a:rPr lang="en-US" dirty="0" err="1" smtClean="0"/>
              <a:t>Bizimle</a:t>
            </a:r>
            <a:r>
              <a:rPr lang="en-US" dirty="0" smtClean="0"/>
              <a:t> </a:t>
            </a:r>
            <a:r>
              <a:rPr lang="en-US" dirty="0" err="1" smtClean="0"/>
              <a:t>Konuşmaları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ödül</a:t>
            </a:r>
            <a:r>
              <a:rPr lang="en-US" dirty="0" smtClean="0"/>
              <a:t> </a:t>
            </a:r>
            <a:r>
              <a:rPr lang="en-US" dirty="0" err="1" smtClean="0"/>
              <a:t>töreni</a:t>
            </a:r>
            <a:r>
              <a:rPr lang="en-US" dirty="0" smtClean="0"/>
              <a:t> </a:t>
            </a:r>
            <a:r>
              <a:rPr lang="en-US" dirty="0" err="1" smtClean="0"/>
              <a:t>yapıldı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5970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 </a:t>
            </a:r>
            <a:r>
              <a:rPr lang="en-US" dirty="0" err="1" smtClean="0"/>
              <a:t>kasım</a:t>
            </a:r>
            <a:r>
              <a:rPr lang="en-US" dirty="0" smtClean="0"/>
              <a:t>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ÖDÜL TÖRENİ</a:t>
            </a:r>
          </a:p>
          <a:p>
            <a:endParaRPr lang="en-US" dirty="0"/>
          </a:p>
          <a:p>
            <a:r>
              <a:rPr lang="en-US" dirty="0" smtClean="0"/>
              <a:t>1.lik </a:t>
            </a:r>
            <a:r>
              <a:rPr lang="en-US" dirty="0" err="1" smtClean="0"/>
              <a:t>Ödülü</a:t>
            </a:r>
            <a:r>
              <a:rPr lang="en-US" dirty="0" smtClean="0"/>
              <a:t> KÖTÜ BİR GÜN </a:t>
            </a:r>
            <a:r>
              <a:rPr lang="en-US" dirty="0" err="1" smtClean="0"/>
              <a:t>filmiyle</a:t>
            </a:r>
            <a:r>
              <a:rPr lang="en-US" dirty="0" smtClean="0"/>
              <a:t> </a:t>
            </a:r>
            <a:r>
              <a:rPr lang="en-US" dirty="0" err="1" smtClean="0"/>
              <a:t>Yaşar</a:t>
            </a:r>
            <a:r>
              <a:rPr lang="en-US" dirty="0" smtClean="0"/>
              <a:t> </a:t>
            </a:r>
            <a:r>
              <a:rPr lang="en-US" dirty="0" err="1" smtClean="0"/>
              <a:t>Güney</a:t>
            </a:r>
            <a:r>
              <a:rPr lang="en-US" dirty="0" smtClean="0"/>
              <a:t> </a:t>
            </a:r>
            <a:r>
              <a:rPr lang="en-US" dirty="0" err="1" smtClean="0"/>
              <a:t>Yurdakul’a</a:t>
            </a:r>
            <a:r>
              <a:rPr lang="en-US" dirty="0" smtClean="0"/>
              <a:t>, 2.lik </a:t>
            </a:r>
            <a:r>
              <a:rPr lang="en-US" dirty="0" err="1" smtClean="0"/>
              <a:t>ödülü</a:t>
            </a:r>
            <a:r>
              <a:rPr lang="en-US" dirty="0" smtClean="0"/>
              <a:t> İYİ ÖLÜM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Hasan</a:t>
            </a:r>
            <a:r>
              <a:rPr lang="en-US" dirty="0" smtClean="0"/>
              <a:t> </a:t>
            </a:r>
            <a:r>
              <a:rPr lang="en-US" dirty="0" err="1" smtClean="0"/>
              <a:t>Ete’ye</a:t>
            </a:r>
            <a:r>
              <a:rPr lang="en-US" dirty="0" smtClean="0"/>
              <a:t>, 3.lük </a:t>
            </a:r>
            <a:r>
              <a:rPr lang="en-US" dirty="0" err="1" smtClean="0"/>
              <a:t>ödülü</a:t>
            </a:r>
            <a:r>
              <a:rPr lang="en-US" dirty="0" smtClean="0"/>
              <a:t> MOSTAR’IN ÇOCUKLARI </a:t>
            </a:r>
            <a:r>
              <a:rPr lang="en-US" dirty="0" err="1" smtClean="0"/>
              <a:t>filmiyle</a:t>
            </a:r>
            <a:r>
              <a:rPr lang="en-US" dirty="0" smtClean="0"/>
              <a:t> </a:t>
            </a:r>
            <a:r>
              <a:rPr lang="en-US" dirty="0" err="1" smtClean="0"/>
              <a:t>Halil</a:t>
            </a:r>
            <a:r>
              <a:rPr lang="en-US" dirty="0" smtClean="0"/>
              <a:t> </a:t>
            </a:r>
            <a:r>
              <a:rPr lang="en-US" dirty="0" err="1" smtClean="0"/>
              <a:t>Serhan</a:t>
            </a:r>
            <a:r>
              <a:rPr lang="en-US" dirty="0" smtClean="0"/>
              <a:t> </a:t>
            </a:r>
            <a:r>
              <a:rPr lang="en-US" dirty="0" err="1" smtClean="0"/>
              <a:t>Köse’ye</a:t>
            </a:r>
            <a:r>
              <a:rPr lang="en-US" dirty="0" smtClean="0"/>
              <a:t>, </a:t>
            </a:r>
            <a:r>
              <a:rPr lang="en-US" dirty="0" err="1" smtClean="0"/>
              <a:t>Genç</a:t>
            </a:r>
            <a:r>
              <a:rPr lang="en-US" dirty="0" smtClean="0"/>
              <a:t> </a:t>
            </a:r>
            <a:r>
              <a:rPr lang="en-US" dirty="0" err="1" smtClean="0"/>
              <a:t>Jüri</a:t>
            </a:r>
            <a:r>
              <a:rPr lang="en-US" dirty="0" smtClean="0"/>
              <a:t> </a:t>
            </a:r>
            <a:r>
              <a:rPr lang="en-US" dirty="0" err="1" smtClean="0"/>
              <a:t>Ceren</a:t>
            </a:r>
            <a:r>
              <a:rPr lang="en-US" dirty="0" smtClean="0"/>
              <a:t>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Ödülü</a:t>
            </a:r>
            <a:r>
              <a:rPr lang="en-US" dirty="0" smtClean="0"/>
              <a:t> KABUK </a:t>
            </a:r>
            <a:r>
              <a:rPr lang="en-US" dirty="0" err="1" smtClean="0"/>
              <a:t>filmiyle</a:t>
            </a:r>
            <a:r>
              <a:rPr lang="en-US" dirty="0" smtClean="0"/>
              <a:t> </a:t>
            </a:r>
            <a:r>
              <a:rPr lang="en-US" dirty="0" err="1" smtClean="0"/>
              <a:t>Sema</a:t>
            </a:r>
            <a:r>
              <a:rPr lang="en-US" dirty="0" smtClean="0"/>
              <a:t> </a:t>
            </a:r>
            <a:r>
              <a:rPr lang="en-US" dirty="0" err="1" smtClean="0"/>
              <a:t>Güler’e</a:t>
            </a:r>
            <a:r>
              <a:rPr lang="en-US" dirty="0" smtClean="0"/>
              <a:t>, </a:t>
            </a:r>
            <a:r>
              <a:rPr lang="en-US" dirty="0" err="1" smtClean="0"/>
              <a:t>Oğuzhan</a:t>
            </a:r>
            <a:r>
              <a:rPr lang="en-US" dirty="0" smtClean="0"/>
              <a:t> </a:t>
            </a:r>
            <a:r>
              <a:rPr lang="en-US" dirty="0" err="1" smtClean="0"/>
              <a:t>Tercan</a:t>
            </a:r>
            <a:r>
              <a:rPr lang="en-US" dirty="0" smtClean="0"/>
              <a:t> </a:t>
            </a:r>
            <a:r>
              <a:rPr lang="en-US" dirty="0" err="1" smtClean="0"/>
              <a:t>ödülü</a:t>
            </a:r>
            <a:r>
              <a:rPr lang="en-US" dirty="0" smtClean="0"/>
              <a:t> PAMUK PRENSES VE CÜCE </a:t>
            </a:r>
            <a:r>
              <a:rPr lang="en-US" dirty="0" err="1" smtClean="0"/>
              <a:t>filmiyle</a:t>
            </a:r>
            <a:r>
              <a:rPr lang="en-US" dirty="0" smtClean="0"/>
              <a:t> Bora </a:t>
            </a:r>
            <a:r>
              <a:rPr lang="en-US" dirty="0" err="1" smtClean="0"/>
              <a:t>Yavuz</a:t>
            </a:r>
            <a:r>
              <a:rPr lang="en-US" dirty="0" smtClean="0"/>
              <a:t> </a:t>
            </a:r>
            <a:r>
              <a:rPr lang="en-US" dirty="0" err="1" smtClean="0"/>
              <a:t>Subaşı’ya</a:t>
            </a:r>
            <a:r>
              <a:rPr lang="en-US" dirty="0" smtClean="0"/>
              <a:t>, </a:t>
            </a:r>
            <a:r>
              <a:rPr lang="en-US" dirty="0" err="1" smtClean="0"/>
              <a:t>Vakıf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ödülleri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YAREN </a:t>
            </a:r>
            <a:r>
              <a:rPr lang="en-US" dirty="0" err="1" smtClean="0"/>
              <a:t>filmiyle</a:t>
            </a:r>
            <a:r>
              <a:rPr lang="en-US" dirty="0" smtClean="0"/>
              <a:t> Mehmet Ali </a:t>
            </a:r>
            <a:r>
              <a:rPr lang="en-US" dirty="0" err="1" smtClean="0"/>
              <a:t>Poyraz’a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MAMA TURKEY </a:t>
            </a:r>
            <a:r>
              <a:rPr lang="en-US" dirty="0" err="1" smtClean="0"/>
              <a:t>filmi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Ebru</a:t>
            </a:r>
            <a:r>
              <a:rPr lang="en-US" dirty="0" smtClean="0"/>
              <a:t> </a:t>
            </a:r>
            <a:r>
              <a:rPr lang="en-US" dirty="0" err="1" smtClean="0"/>
              <a:t>Erke’ye</a:t>
            </a:r>
            <a:r>
              <a:rPr lang="en-US" dirty="0" smtClean="0"/>
              <a:t> </a:t>
            </a:r>
            <a:r>
              <a:rPr lang="en-US" dirty="0" err="1" smtClean="0"/>
              <a:t>verildi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77747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 KASIM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YAŞAM BOYU ONUR ÖDÜLÜ</a:t>
            </a:r>
          </a:p>
          <a:p>
            <a:endParaRPr lang="en-US" dirty="0"/>
          </a:p>
          <a:p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Boyu</a:t>
            </a:r>
            <a:r>
              <a:rPr lang="en-US" dirty="0" smtClean="0"/>
              <a:t> </a:t>
            </a:r>
            <a:r>
              <a:rPr lang="en-US" dirty="0" err="1" smtClean="0"/>
              <a:t>Onur</a:t>
            </a:r>
            <a:r>
              <a:rPr lang="en-US" dirty="0" smtClean="0"/>
              <a:t> </a:t>
            </a:r>
            <a:r>
              <a:rPr lang="en-US" dirty="0" err="1" smtClean="0"/>
              <a:t>Ödülü</a:t>
            </a:r>
            <a:r>
              <a:rPr lang="en-US" dirty="0" smtClean="0"/>
              <a:t> </a:t>
            </a:r>
            <a:r>
              <a:rPr lang="en-US" dirty="0" err="1" smtClean="0"/>
              <a:t>festivalimizin</a:t>
            </a:r>
            <a:r>
              <a:rPr lang="en-US" dirty="0" smtClean="0"/>
              <a:t> </a:t>
            </a:r>
            <a:r>
              <a:rPr lang="en-US" dirty="0" err="1" smtClean="0"/>
              <a:t>Onur</a:t>
            </a:r>
            <a:r>
              <a:rPr lang="en-US" dirty="0" smtClean="0"/>
              <a:t> </a:t>
            </a:r>
            <a:r>
              <a:rPr lang="en-US" dirty="0" err="1" smtClean="0"/>
              <a:t>Konuğu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değerli</a:t>
            </a:r>
            <a:r>
              <a:rPr lang="en-US" dirty="0" smtClean="0"/>
              <a:t> </a:t>
            </a:r>
            <a:r>
              <a:rPr lang="en-US" dirty="0" err="1" smtClean="0"/>
              <a:t>sanatçı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CHP </a:t>
            </a:r>
            <a:r>
              <a:rPr lang="en-US" dirty="0" err="1" smtClean="0"/>
              <a:t>Etimesgut</a:t>
            </a:r>
            <a:r>
              <a:rPr lang="en-US" dirty="0" smtClean="0"/>
              <a:t> </a:t>
            </a:r>
            <a:r>
              <a:rPr lang="en-US" dirty="0" err="1" smtClean="0"/>
              <a:t>Belediye</a:t>
            </a:r>
            <a:r>
              <a:rPr lang="en-US" dirty="0" smtClean="0"/>
              <a:t> </a:t>
            </a:r>
            <a:r>
              <a:rPr lang="en-US" dirty="0" err="1" smtClean="0"/>
              <a:t>Başkanı</a:t>
            </a:r>
            <a:r>
              <a:rPr lang="en-US" dirty="0" smtClean="0"/>
              <a:t> ERDAL </a:t>
            </a:r>
            <a:r>
              <a:rPr lang="en-US" dirty="0" err="1" smtClean="0"/>
              <a:t>BEŞİKÇİOĞLU’na</a:t>
            </a:r>
            <a:r>
              <a:rPr lang="en-US" dirty="0" smtClean="0"/>
              <a:t> </a:t>
            </a:r>
            <a:r>
              <a:rPr lang="en-US" dirty="0" err="1" smtClean="0"/>
              <a:t>verildi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176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15 </a:t>
            </a:r>
            <a:r>
              <a:rPr lang="en-US" dirty="0" err="1" smtClean="0"/>
              <a:t>Şubat</a:t>
            </a:r>
            <a:r>
              <a:rPr lang="en-US" dirty="0" smtClean="0"/>
              <a:t>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 Kat </a:t>
            </a:r>
            <a:r>
              <a:rPr lang="en-US" dirty="0" err="1" smtClean="0"/>
              <a:t>Salon’da</a:t>
            </a:r>
            <a:r>
              <a:rPr lang="en-US" dirty="0" smtClean="0"/>
              <a:t> </a:t>
            </a:r>
            <a:r>
              <a:rPr lang="en-US" dirty="0" err="1" smtClean="0"/>
              <a:t>yaptığımız</a:t>
            </a:r>
            <a:r>
              <a:rPr lang="en-US" dirty="0" smtClean="0"/>
              <a:t> </a:t>
            </a:r>
            <a:r>
              <a:rPr lang="en-US" dirty="0" err="1" smtClean="0"/>
              <a:t>Perşembe</a:t>
            </a:r>
            <a:r>
              <a:rPr lang="en-US" dirty="0" smtClean="0"/>
              <a:t> </a:t>
            </a:r>
            <a:r>
              <a:rPr lang="en-US" dirty="0" err="1" smtClean="0"/>
              <a:t>Sineması</a:t>
            </a:r>
            <a:r>
              <a:rPr lang="en-US" dirty="0" smtClean="0"/>
              <a:t> </a:t>
            </a:r>
            <a:r>
              <a:rPr lang="en-US" dirty="0" err="1" smtClean="0"/>
              <a:t>etkinliğinde</a:t>
            </a:r>
            <a:r>
              <a:rPr lang="en-US" dirty="0" smtClean="0"/>
              <a:t> 2023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dereceye</a:t>
            </a:r>
            <a:r>
              <a:rPr lang="en-US" dirty="0" smtClean="0"/>
              <a:t> </a:t>
            </a:r>
            <a:r>
              <a:rPr lang="en-US" dirty="0" err="1" smtClean="0"/>
              <a:t>giren</a:t>
            </a:r>
            <a:r>
              <a:rPr lang="en-US" dirty="0" smtClean="0"/>
              <a:t> 3 </a:t>
            </a:r>
            <a:r>
              <a:rPr lang="en-US" dirty="0" err="1" smtClean="0"/>
              <a:t>filmi</a:t>
            </a:r>
            <a:r>
              <a:rPr lang="en-US" dirty="0" smtClean="0"/>
              <a:t>; </a:t>
            </a:r>
            <a:r>
              <a:rPr lang="en-US" dirty="0" err="1" smtClean="0"/>
              <a:t>Yönetmen</a:t>
            </a:r>
            <a:r>
              <a:rPr lang="en-US" dirty="0" smtClean="0"/>
              <a:t> </a:t>
            </a:r>
            <a:r>
              <a:rPr lang="en-US" dirty="0" err="1" smtClean="0"/>
              <a:t>Sevin</a:t>
            </a:r>
            <a:r>
              <a:rPr lang="en-US" dirty="0" smtClean="0"/>
              <a:t> </a:t>
            </a:r>
            <a:r>
              <a:rPr lang="en-US" dirty="0" err="1" smtClean="0"/>
              <a:t>Yaman’ın</a:t>
            </a:r>
            <a:r>
              <a:rPr lang="en-US" dirty="0" smtClean="0"/>
              <a:t> 3.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filmi</a:t>
            </a:r>
            <a:r>
              <a:rPr lang="en-US" dirty="0" smtClean="0"/>
              <a:t> ‘’BEN,SEN,</a:t>
            </a:r>
            <a:r>
              <a:rPr lang="en-US" dirty="0"/>
              <a:t>O</a:t>
            </a:r>
            <a:r>
              <a:rPr lang="en-US" dirty="0" smtClean="0"/>
              <a:t>,BİZ, SİZ ONLAR’’, </a:t>
            </a:r>
            <a:r>
              <a:rPr lang="en-US" dirty="0" err="1" smtClean="0"/>
              <a:t>Yönetmen</a:t>
            </a:r>
            <a:r>
              <a:rPr lang="en-US" dirty="0" smtClean="0"/>
              <a:t> </a:t>
            </a:r>
            <a:r>
              <a:rPr lang="en-US" dirty="0" err="1" smtClean="0"/>
              <a:t>Volkan</a:t>
            </a:r>
            <a:r>
              <a:rPr lang="en-US" dirty="0" smtClean="0"/>
              <a:t> </a:t>
            </a:r>
            <a:r>
              <a:rPr lang="en-US" dirty="0" err="1" smtClean="0"/>
              <a:t>Girgin’in</a:t>
            </a:r>
            <a:r>
              <a:rPr lang="en-US" dirty="0" smtClean="0"/>
              <a:t> 2.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filmi</a:t>
            </a:r>
            <a:r>
              <a:rPr lang="en-US" dirty="0" smtClean="0"/>
              <a:t> ‘’UMUT’’, </a:t>
            </a:r>
            <a:r>
              <a:rPr lang="en-US" dirty="0" err="1" smtClean="0"/>
              <a:t>Yönetmen</a:t>
            </a:r>
            <a:r>
              <a:rPr lang="en-US" dirty="0" smtClean="0"/>
              <a:t> Aziz </a:t>
            </a:r>
            <a:r>
              <a:rPr lang="en-US" dirty="0" err="1" smtClean="0"/>
              <a:t>Alaca’nın</a:t>
            </a:r>
            <a:r>
              <a:rPr lang="en-US" dirty="0" smtClean="0"/>
              <a:t> 1.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filmi</a:t>
            </a:r>
            <a:r>
              <a:rPr lang="en-US" dirty="0" smtClean="0"/>
              <a:t> ‘’KRUVASAN’’</a:t>
            </a:r>
            <a:r>
              <a:rPr lang="en-US" dirty="0" err="1" smtClean="0"/>
              <a:t>ı</a:t>
            </a:r>
            <a:r>
              <a:rPr lang="en-US" dirty="0" smtClean="0"/>
              <a:t> </a:t>
            </a:r>
            <a:r>
              <a:rPr lang="en-US" dirty="0" err="1" smtClean="0"/>
              <a:t>sinemaseverlerle</a:t>
            </a:r>
            <a:r>
              <a:rPr lang="en-US" dirty="0" smtClean="0"/>
              <a:t> </a:t>
            </a:r>
            <a:r>
              <a:rPr lang="en-US" dirty="0" err="1" smtClean="0"/>
              <a:t>buluşturduk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0380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 KASIM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FESTİVAL GALA GECESİ</a:t>
            </a:r>
          </a:p>
          <a:p>
            <a:endParaRPr lang="en-US" dirty="0"/>
          </a:p>
          <a:p>
            <a:r>
              <a:rPr lang="en-US" dirty="0" smtClean="0"/>
              <a:t>Festival gala </a:t>
            </a:r>
            <a:r>
              <a:rPr lang="en-US" dirty="0" err="1" smtClean="0"/>
              <a:t>gecesi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konuklar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davetliler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Ayzek</a:t>
            </a:r>
            <a:r>
              <a:rPr lang="en-US" dirty="0" smtClean="0"/>
              <a:t> </a:t>
            </a:r>
            <a:r>
              <a:rPr lang="en-US" dirty="0" err="1" smtClean="0"/>
              <a:t>Otel</a:t>
            </a:r>
            <a:r>
              <a:rPr lang="en-US" dirty="0" smtClean="0"/>
              <a:t> </a:t>
            </a:r>
            <a:r>
              <a:rPr lang="en-US" dirty="0" err="1" smtClean="0"/>
              <a:t>Latife</a:t>
            </a:r>
            <a:r>
              <a:rPr lang="en-US" dirty="0" smtClean="0"/>
              <a:t> </a:t>
            </a:r>
            <a:r>
              <a:rPr lang="en-US" dirty="0" err="1" smtClean="0"/>
              <a:t>Salonunda</a:t>
            </a:r>
            <a:r>
              <a:rPr lang="en-US" dirty="0" smtClean="0"/>
              <a:t> </a:t>
            </a:r>
            <a:r>
              <a:rPr lang="en-US" dirty="0" err="1" smtClean="0"/>
              <a:t>yapıldı</a:t>
            </a:r>
            <a:r>
              <a:rPr lang="en-US" dirty="0" smtClean="0"/>
              <a:t>. </a:t>
            </a:r>
            <a:r>
              <a:rPr lang="en-US" dirty="0" err="1" smtClean="0"/>
              <a:t>Gecede</a:t>
            </a:r>
            <a:r>
              <a:rPr lang="en-US" dirty="0" smtClean="0"/>
              <a:t> </a:t>
            </a:r>
            <a:r>
              <a:rPr lang="en-US" dirty="0" err="1" smtClean="0"/>
              <a:t>Sanatçı</a:t>
            </a:r>
            <a:r>
              <a:rPr lang="en-US" dirty="0" smtClean="0"/>
              <a:t> </a:t>
            </a:r>
            <a:r>
              <a:rPr lang="en-US" dirty="0" err="1" smtClean="0"/>
              <a:t>dostumuz</a:t>
            </a:r>
            <a:r>
              <a:rPr lang="en-US" dirty="0" smtClean="0"/>
              <a:t> </a:t>
            </a:r>
            <a:r>
              <a:rPr lang="en-US" dirty="0" err="1" smtClean="0"/>
              <a:t>Afak</a:t>
            </a:r>
            <a:r>
              <a:rPr lang="en-US" dirty="0" smtClean="0"/>
              <a:t> </a:t>
            </a:r>
            <a:r>
              <a:rPr lang="en-US" dirty="0" err="1" smtClean="0"/>
              <a:t>Algan</a:t>
            </a:r>
            <a:r>
              <a:rPr lang="en-US" dirty="0" smtClean="0"/>
              <a:t> </a:t>
            </a:r>
            <a:r>
              <a:rPr lang="en-US" dirty="0" err="1" smtClean="0"/>
              <a:t>sahne</a:t>
            </a:r>
            <a:r>
              <a:rPr lang="en-US" dirty="0" smtClean="0"/>
              <a:t> </a:t>
            </a:r>
            <a:r>
              <a:rPr lang="en-US" dirty="0" err="1" smtClean="0"/>
              <a:t>aldı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Gecede</a:t>
            </a:r>
            <a:r>
              <a:rPr lang="en-US" dirty="0" smtClean="0"/>
              <a:t>  </a:t>
            </a:r>
            <a:r>
              <a:rPr lang="en-US" dirty="0" err="1" smtClean="0"/>
              <a:t>KoşuYordu</a:t>
            </a:r>
            <a:r>
              <a:rPr lang="en-US" dirty="0" smtClean="0"/>
              <a:t> </a:t>
            </a:r>
            <a:r>
              <a:rPr lang="en-US" dirty="0" err="1" smtClean="0"/>
              <a:t>Spor</a:t>
            </a:r>
            <a:r>
              <a:rPr lang="en-US" dirty="0" smtClean="0"/>
              <a:t> </a:t>
            </a:r>
            <a:r>
              <a:rPr lang="en-US" dirty="0" err="1" smtClean="0"/>
              <a:t>Kulübü</a:t>
            </a:r>
            <a:r>
              <a:rPr lang="en-US" dirty="0" smtClean="0"/>
              <a:t> </a:t>
            </a:r>
            <a:r>
              <a:rPr lang="en-US" dirty="0" err="1" smtClean="0"/>
              <a:t>başkanı</a:t>
            </a:r>
            <a:r>
              <a:rPr lang="en-US" dirty="0" smtClean="0"/>
              <a:t> Tan </a:t>
            </a:r>
            <a:r>
              <a:rPr lang="en-US" dirty="0" err="1" smtClean="0"/>
              <a:t>Aşkan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üyelerine</a:t>
            </a:r>
            <a:r>
              <a:rPr lang="en-US" dirty="0" smtClean="0"/>
              <a:t> </a:t>
            </a:r>
            <a:r>
              <a:rPr lang="en-US" dirty="0" err="1" smtClean="0"/>
              <a:t>Ceren</a:t>
            </a:r>
            <a:r>
              <a:rPr lang="en-US" dirty="0" smtClean="0"/>
              <a:t>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Fonu’na</a:t>
            </a:r>
            <a:r>
              <a:rPr lang="en-US" dirty="0" smtClean="0"/>
              <a:t> </a:t>
            </a:r>
            <a:r>
              <a:rPr lang="en-US" dirty="0" err="1" smtClean="0"/>
              <a:t>koşarak</a:t>
            </a:r>
            <a:r>
              <a:rPr lang="en-US" dirty="0" smtClean="0"/>
              <a:t> </a:t>
            </a:r>
            <a:r>
              <a:rPr lang="en-US" dirty="0" err="1" smtClean="0"/>
              <a:t>gerçekleştirdikleri</a:t>
            </a:r>
            <a:r>
              <a:rPr lang="en-US" dirty="0" smtClean="0"/>
              <a:t> </a:t>
            </a:r>
            <a:r>
              <a:rPr lang="en-US" dirty="0" err="1" smtClean="0"/>
              <a:t>bağış</a:t>
            </a:r>
            <a:r>
              <a:rPr lang="en-US" dirty="0" smtClean="0"/>
              <a:t> </a:t>
            </a:r>
            <a:r>
              <a:rPr lang="en-US" dirty="0" err="1" smtClean="0"/>
              <a:t>kampanyası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her </a:t>
            </a:r>
            <a:r>
              <a:rPr lang="en-US" dirty="0" err="1" smtClean="0"/>
              <a:t>birine</a:t>
            </a:r>
            <a:r>
              <a:rPr lang="en-US" dirty="0" smtClean="0"/>
              <a:t> </a:t>
            </a:r>
            <a:r>
              <a:rPr lang="en-US" dirty="0" err="1" smtClean="0"/>
              <a:t>Vakıf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hazırlanan</a:t>
            </a:r>
            <a:r>
              <a:rPr lang="en-US" dirty="0" smtClean="0"/>
              <a:t> </a:t>
            </a:r>
            <a:r>
              <a:rPr lang="en-US" dirty="0" err="1" smtClean="0"/>
              <a:t>teşekkür</a:t>
            </a:r>
            <a:r>
              <a:rPr lang="en-US" dirty="0" smtClean="0"/>
              <a:t> </a:t>
            </a:r>
            <a:r>
              <a:rPr lang="en-US" dirty="0" err="1" smtClean="0"/>
              <a:t>sertifikaları</a:t>
            </a:r>
            <a:r>
              <a:rPr lang="en-US" dirty="0" smtClean="0"/>
              <a:t> </a:t>
            </a:r>
            <a:r>
              <a:rPr lang="en-US" dirty="0" err="1" smtClean="0"/>
              <a:t>Onur</a:t>
            </a:r>
            <a:r>
              <a:rPr lang="en-US" dirty="0" smtClean="0"/>
              <a:t> </a:t>
            </a:r>
            <a:r>
              <a:rPr lang="en-US" dirty="0" err="1" smtClean="0"/>
              <a:t>konuğumuz</a:t>
            </a:r>
            <a:r>
              <a:rPr lang="en-US" dirty="0" smtClean="0"/>
              <a:t> </a:t>
            </a:r>
            <a:r>
              <a:rPr lang="en-US" dirty="0" err="1" smtClean="0"/>
              <a:t>Erdal</a:t>
            </a:r>
            <a:r>
              <a:rPr lang="en-US" dirty="0" smtClean="0"/>
              <a:t> </a:t>
            </a:r>
            <a:r>
              <a:rPr lang="en-US" dirty="0" err="1" smtClean="0"/>
              <a:t>Beşikçioğlu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takdim</a:t>
            </a:r>
            <a:r>
              <a:rPr lang="en-US" dirty="0" smtClean="0"/>
              <a:t> </a:t>
            </a:r>
            <a:r>
              <a:rPr lang="en-US" dirty="0" err="1" smtClean="0"/>
              <a:t>edildi</a:t>
            </a:r>
            <a:r>
              <a:rPr lang="en-US" dirty="0" smtClean="0"/>
              <a:t>.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KoşuYordu</a:t>
            </a:r>
            <a:r>
              <a:rPr lang="en-US" dirty="0" smtClean="0"/>
              <a:t> </a:t>
            </a:r>
            <a:r>
              <a:rPr lang="en-US" dirty="0" err="1" smtClean="0"/>
              <a:t>ailesine</a:t>
            </a:r>
            <a:r>
              <a:rPr lang="en-US" dirty="0" smtClean="0"/>
              <a:t> </a:t>
            </a:r>
            <a:r>
              <a:rPr lang="en-US" dirty="0" err="1" smtClean="0"/>
              <a:t>bursiyerlerimiz</a:t>
            </a:r>
            <a:r>
              <a:rPr lang="en-US" dirty="0" smtClean="0"/>
              <a:t> </a:t>
            </a:r>
            <a:r>
              <a:rPr lang="en-US" dirty="0" err="1" smtClean="0"/>
              <a:t>adına</a:t>
            </a:r>
            <a:r>
              <a:rPr lang="en-US" dirty="0" smtClean="0"/>
              <a:t> </a:t>
            </a:r>
            <a:r>
              <a:rPr lang="en-US" dirty="0" err="1" smtClean="0"/>
              <a:t>teşekkür</a:t>
            </a:r>
            <a:r>
              <a:rPr lang="en-US" dirty="0" smtClean="0"/>
              <a:t> </a:t>
            </a:r>
            <a:r>
              <a:rPr lang="en-US" dirty="0" err="1" smtClean="0"/>
              <a:t>ederiz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8048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 KASIM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5. GÜN</a:t>
            </a:r>
          </a:p>
          <a:p>
            <a:endParaRPr lang="en-US" dirty="0"/>
          </a:p>
          <a:p>
            <a:r>
              <a:rPr lang="en-US" dirty="0" smtClean="0"/>
              <a:t>5 </a:t>
            </a:r>
            <a:r>
              <a:rPr lang="en-US" dirty="0" err="1" smtClean="0"/>
              <a:t>gün</a:t>
            </a:r>
            <a:r>
              <a:rPr lang="en-US" dirty="0" smtClean="0"/>
              <a:t> </a:t>
            </a:r>
            <a:r>
              <a:rPr lang="en-US" dirty="0" err="1" smtClean="0"/>
              <a:t>süren</a:t>
            </a:r>
            <a:r>
              <a:rPr lang="en-US" dirty="0" smtClean="0"/>
              <a:t> </a:t>
            </a:r>
            <a:r>
              <a:rPr lang="en-US" dirty="0" err="1" smtClean="0"/>
              <a:t>Güzel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Film </a:t>
            </a:r>
            <a:r>
              <a:rPr lang="en-US" dirty="0" err="1" smtClean="0"/>
              <a:t>Festivali</a:t>
            </a:r>
            <a:r>
              <a:rPr lang="en-US" dirty="0" smtClean="0"/>
              <a:t> </a:t>
            </a:r>
            <a:r>
              <a:rPr lang="en-US" dirty="0" err="1" smtClean="0"/>
              <a:t>halka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ücretsiz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gerçekleştirildi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büyük</a:t>
            </a:r>
            <a:r>
              <a:rPr lang="en-US" dirty="0" smtClean="0"/>
              <a:t> </a:t>
            </a:r>
            <a:r>
              <a:rPr lang="en-US" dirty="0" err="1" smtClean="0"/>
              <a:t>ilgi</a:t>
            </a:r>
            <a:r>
              <a:rPr lang="en-US" dirty="0" smtClean="0"/>
              <a:t> </a:t>
            </a:r>
            <a:r>
              <a:rPr lang="en-US" dirty="0" err="1" smtClean="0"/>
              <a:t>gördü</a:t>
            </a:r>
            <a:r>
              <a:rPr lang="en-US" dirty="0" smtClean="0"/>
              <a:t>.  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Festivalin</a:t>
            </a:r>
            <a:r>
              <a:rPr lang="en-US" dirty="0" smtClean="0"/>
              <a:t> </a:t>
            </a:r>
            <a:r>
              <a:rPr lang="en-US" dirty="0" err="1" smtClean="0"/>
              <a:t>sinema</a:t>
            </a:r>
            <a:r>
              <a:rPr lang="en-US" dirty="0" smtClean="0"/>
              <a:t> </a:t>
            </a:r>
            <a:r>
              <a:rPr lang="en-US" dirty="0" err="1" smtClean="0"/>
              <a:t>dünyasına</a:t>
            </a:r>
            <a:r>
              <a:rPr lang="en-US" dirty="0" smtClean="0"/>
              <a:t> </a:t>
            </a:r>
            <a:r>
              <a:rPr lang="en-US" dirty="0" err="1" smtClean="0"/>
              <a:t>katkıları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 </a:t>
            </a:r>
            <a:r>
              <a:rPr lang="en-US" dirty="0" err="1" smtClean="0"/>
              <a:t>bölgenin</a:t>
            </a:r>
            <a:r>
              <a:rPr lang="en-US" dirty="0" smtClean="0"/>
              <a:t> </a:t>
            </a:r>
            <a:r>
              <a:rPr lang="en-US" dirty="0" err="1" smtClean="0"/>
              <a:t>tanıtımına</a:t>
            </a:r>
            <a:r>
              <a:rPr lang="en-US" dirty="0" smtClean="0"/>
              <a:t> </a:t>
            </a:r>
            <a:r>
              <a:rPr lang="en-US" dirty="0" err="1" smtClean="0"/>
              <a:t>sağladığı</a:t>
            </a:r>
            <a:r>
              <a:rPr lang="en-US" dirty="0" smtClean="0"/>
              <a:t> </a:t>
            </a:r>
            <a:r>
              <a:rPr lang="en-US" dirty="0" err="1" smtClean="0"/>
              <a:t>destekle</a:t>
            </a:r>
            <a:r>
              <a:rPr lang="en-US" dirty="0" smtClean="0"/>
              <a:t> </a:t>
            </a:r>
            <a:r>
              <a:rPr lang="en-US" dirty="0" err="1" smtClean="0"/>
              <a:t>önümüzdeki</a:t>
            </a:r>
            <a:r>
              <a:rPr lang="en-US" dirty="0" smtClean="0"/>
              <a:t> </a:t>
            </a:r>
            <a:r>
              <a:rPr lang="en-US" dirty="0" err="1" smtClean="0"/>
              <a:t>yıllarda</a:t>
            </a:r>
            <a:r>
              <a:rPr lang="en-US" dirty="0" smtClean="0"/>
              <a:t> da </a:t>
            </a:r>
            <a:r>
              <a:rPr lang="en-US" dirty="0" err="1" smtClean="0"/>
              <a:t>sanatseverlerin</a:t>
            </a:r>
            <a:r>
              <a:rPr lang="en-US" dirty="0" smtClean="0"/>
              <a:t> </a:t>
            </a:r>
            <a:r>
              <a:rPr lang="en-US" dirty="0" err="1" smtClean="0"/>
              <a:t>ilgi</a:t>
            </a:r>
            <a:r>
              <a:rPr lang="en-US" dirty="0" smtClean="0"/>
              <a:t> </a:t>
            </a:r>
            <a:r>
              <a:rPr lang="en-US" dirty="0" err="1" smtClean="0"/>
              <a:t>odağı</a:t>
            </a:r>
            <a:r>
              <a:rPr lang="en-US" dirty="0" smtClean="0"/>
              <a:t> </a:t>
            </a:r>
            <a:r>
              <a:rPr lang="en-US" dirty="0" err="1" smtClean="0"/>
              <a:t>olmaya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edecek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0816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 ARALIK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İYİ Kİ DOĞDUN CEREN ANMA ETKİNLİĞİ</a:t>
            </a:r>
          </a:p>
          <a:p>
            <a:endParaRPr lang="en-US" dirty="0"/>
          </a:p>
          <a:p>
            <a:r>
              <a:rPr lang="en-US" dirty="0" smtClean="0"/>
              <a:t>Adına burs </a:t>
            </a:r>
            <a:r>
              <a:rPr lang="en-US" dirty="0" err="1" smtClean="0"/>
              <a:t>verdiğimiz</a:t>
            </a:r>
            <a:r>
              <a:rPr lang="en-US" dirty="0" smtClean="0"/>
              <a:t> </a:t>
            </a:r>
            <a:r>
              <a:rPr lang="en-US" dirty="0" err="1" smtClean="0"/>
              <a:t>Cerenimizin</a:t>
            </a:r>
            <a:r>
              <a:rPr lang="en-US" dirty="0" smtClean="0"/>
              <a:t> </a:t>
            </a:r>
            <a:r>
              <a:rPr lang="en-US" dirty="0" err="1" smtClean="0"/>
              <a:t>doğum</a:t>
            </a:r>
            <a:r>
              <a:rPr lang="en-US" dirty="0" smtClean="0"/>
              <a:t> </a:t>
            </a:r>
            <a:r>
              <a:rPr lang="en-US" dirty="0" err="1" smtClean="0"/>
              <a:t>gününü</a:t>
            </a:r>
            <a:r>
              <a:rPr lang="en-US" dirty="0" smtClean="0"/>
              <a:t> </a:t>
            </a:r>
            <a:r>
              <a:rPr lang="en-US" dirty="0" err="1" smtClean="0"/>
              <a:t>yine</a:t>
            </a:r>
            <a:r>
              <a:rPr lang="en-US" dirty="0" smtClean="0"/>
              <a:t> </a:t>
            </a:r>
            <a:r>
              <a:rPr lang="en-US" dirty="0" err="1" smtClean="0"/>
              <a:t>sevenleriyle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kutladık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Ceren</a:t>
            </a:r>
            <a:r>
              <a:rPr lang="en-US" dirty="0" smtClean="0"/>
              <a:t> </a:t>
            </a:r>
            <a:r>
              <a:rPr lang="en-US" dirty="0" err="1" smtClean="0"/>
              <a:t>verdiği</a:t>
            </a:r>
            <a:r>
              <a:rPr lang="en-US" dirty="0" smtClean="0"/>
              <a:t>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burslarıyla</a:t>
            </a:r>
            <a:r>
              <a:rPr lang="en-US" dirty="0" smtClean="0"/>
              <a:t> </a:t>
            </a:r>
            <a:r>
              <a:rPr lang="en-US" dirty="0" err="1" smtClean="0"/>
              <a:t>genç</a:t>
            </a:r>
            <a:r>
              <a:rPr lang="en-US" dirty="0" smtClean="0"/>
              <a:t> </a:t>
            </a:r>
            <a:r>
              <a:rPr lang="en-US" dirty="0" err="1" smtClean="0"/>
              <a:t>kızlarımıza</a:t>
            </a:r>
            <a:r>
              <a:rPr lang="en-US" dirty="0" smtClean="0"/>
              <a:t> </a:t>
            </a:r>
            <a:r>
              <a:rPr lang="en-US" dirty="0" err="1" smtClean="0"/>
              <a:t>ışık</a:t>
            </a:r>
            <a:r>
              <a:rPr lang="en-US" dirty="0" smtClean="0"/>
              <a:t> </a:t>
            </a:r>
            <a:r>
              <a:rPr lang="en-US" dirty="0" err="1" smtClean="0"/>
              <a:t>olmaya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ediyor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95119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 ARALIK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YIL SONU YEMEĞİ</a:t>
            </a:r>
          </a:p>
          <a:p>
            <a:endParaRPr lang="en-US" dirty="0"/>
          </a:p>
          <a:p>
            <a:r>
              <a:rPr lang="en-US" dirty="0" err="1" smtClean="0"/>
              <a:t>Vakıf</a:t>
            </a:r>
            <a:r>
              <a:rPr lang="en-US" dirty="0" smtClean="0"/>
              <a:t> </a:t>
            </a:r>
            <a:r>
              <a:rPr lang="en-US" dirty="0" err="1" smtClean="0"/>
              <a:t>üyelerimizle</a:t>
            </a:r>
            <a:r>
              <a:rPr lang="en-US" dirty="0" smtClean="0"/>
              <a:t> </a:t>
            </a:r>
            <a:r>
              <a:rPr lang="en-US" dirty="0" err="1" smtClean="0"/>
              <a:t>İstanbul’da</a:t>
            </a:r>
            <a:r>
              <a:rPr lang="en-US" dirty="0" smtClean="0"/>
              <a:t>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r>
              <a:rPr lang="en-US" dirty="0" smtClean="0"/>
              <a:t> </a:t>
            </a:r>
            <a:r>
              <a:rPr lang="en-US" dirty="0" err="1" smtClean="0"/>
              <a:t>yemeğinde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araya</a:t>
            </a:r>
            <a:r>
              <a:rPr lang="en-US" dirty="0" smtClean="0"/>
              <a:t> </a:t>
            </a:r>
            <a:r>
              <a:rPr lang="en-US" dirty="0" err="1" smtClean="0"/>
              <a:t>geldik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7169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31 ARALIK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boyunca</a:t>
            </a:r>
            <a:r>
              <a:rPr lang="en-US" dirty="0" smtClean="0"/>
              <a:t> </a:t>
            </a:r>
            <a:r>
              <a:rPr lang="en-US" dirty="0" err="1" smtClean="0"/>
              <a:t>etkinliklerimizi</a:t>
            </a:r>
            <a:r>
              <a:rPr lang="en-US" dirty="0" smtClean="0"/>
              <a:t> </a:t>
            </a:r>
            <a:r>
              <a:rPr lang="en-US" dirty="0" err="1" smtClean="0"/>
              <a:t>hayata</a:t>
            </a:r>
            <a:r>
              <a:rPr lang="en-US" dirty="0" smtClean="0"/>
              <a:t> </a:t>
            </a:r>
            <a:r>
              <a:rPr lang="en-US" dirty="0" err="1" smtClean="0"/>
              <a:t>geçirmek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emek</a:t>
            </a:r>
            <a:r>
              <a:rPr lang="en-US" dirty="0" smtClean="0"/>
              <a:t> </a:t>
            </a:r>
            <a:r>
              <a:rPr lang="en-US" dirty="0" err="1" smtClean="0"/>
              <a:t>veren</a:t>
            </a:r>
            <a:r>
              <a:rPr lang="en-US" dirty="0" smtClean="0"/>
              <a:t> </a:t>
            </a:r>
            <a:r>
              <a:rPr lang="en-US" dirty="0" err="1" smtClean="0"/>
              <a:t>ekibimize</a:t>
            </a:r>
            <a:r>
              <a:rPr lang="en-US" dirty="0" smtClean="0"/>
              <a:t>, </a:t>
            </a:r>
            <a:r>
              <a:rPr lang="en-US" dirty="0" err="1" smtClean="0"/>
              <a:t>üyelerimize</a:t>
            </a:r>
            <a:r>
              <a:rPr lang="en-US" dirty="0" smtClean="0"/>
              <a:t>, </a:t>
            </a:r>
            <a:r>
              <a:rPr lang="en-US" dirty="0" err="1" smtClean="0"/>
              <a:t>bizimle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sanatçı</a:t>
            </a:r>
            <a:r>
              <a:rPr lang="en-US" dirty="0" smtClean="0"/>
              <a:t> </a:t>
            </a:r>
            <a:r>
              <a:rPr lang="en-US" dirty="0" err="1" smtClean="0"/>
              <a:t>dostlarımıza</a:t>
            </a:r>
            <a:r>
              <a:rPr lang="en-US" dirty="0" smtClean="0"/>
              <a:t>, Festival </a:t>
            </a:r>
            <a:r>
              <a:rPr lang="en-US" dirty="0" err="1" smtClean="0"/>
              <a:t>yürütme</a:t>
            </a:r>
            <a:r>
              <a:rPr lang="en-US" dirty="0" smtClean="0"/>
              <a:t> </a:t>
            </a:r>
            <a:r>
              <a:rPr lang="en-US" dirty="0" err="1" smtClean="0"/>
              <a:t>kurulumuza</a:t>
            </a:r>
            <a:r>
              <a:rPr lang="en-US" dirty="0" smtClean="0"/>
              <a:t>, </a:t>
            </a:r>
            <a:r>
              <a:rPr lang="en-US" dirty="0" err="1" smtClean="0"/>
              <a:t>gönüllülerimize</a:t>
            </a:r>
            <a:r>
              <a:rPr lang="en-US" dirty="0" smtClean="0"/>
              <a:t>, burs </a:t>
            </a:r>
            <a:r>
              <a:rPr lang="en-US" dirty="0" err="1" smtClean="0"/>
              <a:t>fonu</a:t>
            </a:r>
            <a:r>
              <a:rPr lang="en-US" dirty="0" smtClean="0"/>
              <a:t> </a:t>
            </a:r>
            <a:r>
              <a:rPr lang="en-US" dirty="0" err="1" smtClean="0"/>
              <a:t>yöneticilerimize</a:t>
            </a:r>
            <a:r>
              <a:rPr lang="en-US" dirty="0" smtClean="0"/>
              <a:t>, </a:t>
            </a:r>
            <a:r>
              <a:rPr lang="en-US" dirty="0" err="1" smtClean="0"/>
              <a:t>bağışçılarımıza</a:t>
            </a:r>
            <a:r>
              <a:rPr lang="en-US" dirty="0" smtClean="0"/>
              <a:t>, </a:t>
            </a:r>
            <a:r>
              <a:rPr lang="en-US" dirty="0" err="1" smtClean="0"/>
              <a:t>yaptığımız</a:t>
            </a:r>
            <a:r>
              <a:rPr lang="en-US" dirty="0" smtClean="0"/>
              <a:t> </a:t>
            </a:r>
            <a:r>
              <a:rPr lang="en-US" dirty="0" err="1" smtClean="0"/>
              <a:t>ekinliklerimizi</a:t>
            </a:r>
            <a:r>
              <a:rPr lang="en-US" dirty="0" smtClean="0"/>
              <a:t> </a:t>
            </a:r>
            <a:r>
              <a:rPr lang="en-US" dirty="0" err="1" smtClean="0"/>
              <a:t>bizimle</a:t>
            </a:r>
            <a:r>
              <a:rPr lang="en-US" dirty="0" smtClean="0"/>
              <a:t> </a:t>
            </a:r>
            <a:r>
              <a:rPr lang="en-US" dirty="0" err="1" smtClean="0"/>
              <a:t>paylaşan</a:t>
            </a:r>
            <a:r>
              <a:rPr lang="en-US" dirty="0" smtClean="0"/>
              <a:t> </a:t>
            </a:r>
            <a:r>
              <a:rPr lang="en-US" dirty="0" err="1" smtClean="0"/>
              <a:t>izleyicilerimize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bizleri</a:t>
            </a:r>
            <a:r>
              <a:rPr lang="en-US" dirty="0" smtClean="0"/>
              <a:t> </a:t>
            </a:r>
            <a:r>
              <a:rPr lang="en-US" dirty="0" err="1" smtClean="0"/>
              <a:t>koşulsuz</a:t>
            </a:r>
            <a:r>
              <a:rPr lang="en-US" dirty="0" smtClean="0"/>
              <a:t> </a:t>
            </a:r>
            <a:r>
              <a:rPr lang="en-US" dirty="0" err="1" smtClean="0"/>
              <a:t>destekleyen</a:t>
            </a:r>
            <a:r>
              <a:rPr lang="en-US" dirty="0" smtClean="0"/>
              <a:t> </a:t>
            </a:r>
            <a:r>
              <a:rPr lang="en-US" dirty="0" err="1" smtClean="0"/>
              <a:t>sponsorlarımıza</a:t>
            </a:r>
            <a:r>
              <a:rPr lang="en-US" dirty="0" smtClean="0"/>
              <a:t> </a:t>
            </a:r>
            <a:r>
              <a:rPr lang="en-US" dirty="0" err="1" smtClean="0"/>
              <a:t>yürekten</a:t>
            </a:r>
            <a:r>
              <a:rPr lang="en-US" dirty="0" smtClean="0"/>
              <a:t> </a:t>
            </a:r>
            <a:r>
              <a:rPr lang="en-US" dirty="0" err="1" smtClean="0"/>
              <a:t>teşekkür</a:t>
            </a:r>
            <a:r>
              <a:rPr lang="en-US" dirty="0" smtClean="0"/>
              <a:t> </a:t>
            </a:r>
            <a:r>
              <a:rPr lang="en-US" dirty="0" err="1" smtClean="0"/>
              <a:t>ederiz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GÜZEL ORDU KÜLTÜR SANAT VAKFI YÖNETİM KURULU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78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26 </a:t>
            </a:r>
            <a:r>
              <a:rPr lang="en-US" dirty="0" err="1" smtClean="0"/>
              <a:t>Şubat</a:t>
            </a:r>
            <a:r>
              <a:rPr lang="en-US" dirty="0" smtClean="0"/>
              <a:t>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ÇOCUKLAR İÇİN YARATICI İLLÜSTRASYON ATÖLYESİ</a:t>
            </a:r>
          </a:p>
          <a:p>
            <a:endParaRPr lang="en-US" dirty="0"/>
          </a:p>
          <a:p>
            <a:r>
              <a:rPr lang="en-US" dirty="0" smtClean="0"/>
              <a:t>6 </a:t>
            </a:r>
            <a:r>
              <a:rPr lang="en-US" dirty="0" err="1" smtClean="0"/>
              <a:t>hafta</a:t>
            </a:r>
            <a:r>
              <a:rPr lang="en-US" dirty="0" smtClean="0"/>
              <a:t> </a:t>
            </a:r>
            <a:r>
              <a:rPr lang="en-US" dirty="0" err="1" smtClean="0"/>
              <a:t>sürecek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Özlem</a:t>
            </a:r>
            <a:r>
              <a:rPr lang="en-US" dirty="0" smtClean="0"/>
              <a:t> </a:t>
            </a:r>
            <a:r>
              <a:rPr lang="en-US" dirty="0" err="1" smtClean="0"/>
              <a:t>Yılmaz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Yaratıcı</a:t>
            </a:r>
            <a:r>
              <a:rPr lang="en-US" dirty="0" smtClean="0"/>
              <a:t> </a:t>
            </a:r>
            <a:r>
              <a:rPr lang="en-US" dirty="0" err="1" smtClean="0"/>
              <a:t>İllüstrasyon</a:t>
            </a:r>
            <a:r>
              <a:rPr lang="en-US" dirty="0" smtClean="0"/>
              <a:t> </a:t>
            </a:r>
            <a:r>
              <a:rPr lang="en-US" dirty="0" err="1" smtClean="0"/>
              <a:t>atölyesi</a:t>
            </a:r>
            <a:r>
              <a:rPr lang="en-US" dirty="0" smtClean="0"/>
              <a:t> 3 </a:t>
            </a:r>
            <a:r>
              <a:rPr lang="en-US" dirty="0" err="1" smtClean="0"/>
              <a:t>gurupta</a:t>
            </a:r>
            <a:r>
              <a:rPr lang="en-US" dirty="0" smtClean="0"/>
              <a:t> </a:t>
            </a:r>
            <a:r>
              <a:rPr lang="en-US" dirty="0" err="1" smtClean="0"/>
              <a:t>toplam</a:t>
            </a:r>
            <a:r>
              <a:rPr lang="en-US" dirty="0" smtClean="0"/>
              <a:t> 33 </a:t>
            </a:r>
            <a:r>
              <a:rPr lang="en-US" dirty="0" err="1" smtClean="0"/>
              <a:t>çocuğun</a:t>
            </a:r>
            <a:r>
              <a:rPr lang="en-US" dirty="0" smtClean="0"/>
              <a:t> </a:t>
            </a:r>
            <a:r>
              <a:rPr lang="en-US" dirty="0" err="1" smtClean="0"/>
              <a:t>katılımıyla</a:t>
            </a:r>
            <a:r>
              <a:rPr lang="en-US" dirty="0" smtClean="0"/>
              <a:t> </a:t>
            </a:r>
            <a:r>
              <a:rPr lang="en-US" dirty="0" err="1" smtClean="0"/>
              <a:t>başladı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434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Mart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ÜLKÜ GÜRSOY İLE DÖNÜŞÜM ATÖLYESİ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Ben </a:t>
            </a:r>
            <a:r>
              <a:rPr lang="en-US" dirty="0" err="1" smtClean="0"/>
              <a:t>Kimim</a:t>
            </a:r>
            <a:r>
              <a:rPr lang="en-US" dirty="0" smtClean="0"/>
              <a:t>? , Kim </a:t>
            </a: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istiyorum</a:t>
            </a:r>
            <a:r>
              <a:rPr lang="en-US" dirty="0" smtClean="0"/>
              <a:t>?, </a:t>
            </a:r>
            <a:r>
              <a:rPr lang="en-US" dirty="0" err="1" smtClean="0"/>
              <a:t>Hedeflerim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Olduğum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?, </a:t>
            </a:r>
            <a:r>
              <a:rPr lang="en-US" dirty="0" err="1" smtClean="0"/>
              <a:t>Yaşadığım</a:t>
            </a:r>
            <a:r>
              <a:rPr lang="en-US" dirty="0" smtClean="0"/>
              <a:t> </a:t>
            </a:r>
            <a:r>
              <a:rPr lang="en-US" dirty="0" err="1" smtClean="0"/>
              <a:t>yüzyılın</a:t>
            </a:r>
            <a:r>
              <a:rPr lang="en-US" dirty="0" smtClean="0"/>
              <a:t> </a:t>
            </a:r>
            <a:r>
              <a:rPr lang="en-US" dirty="0" err="1" smtClean="0"/>
              <a:t>beklentilerine</a:t>
            </a:r>
            <a:r>
              <a:rPr lang="en-US" dirty="0" smtClean="0"/>
              <a:t> </a:t>
            </a:r>
            <a:r>
              <a:rPr lang="en-US" dirty="0" err="1" smtClean="0"/>
              <a:t>hazır</a:t>
            </a:r>
            <a:r>
              <a:rPr lang="en-US" dirty="0" smtClean="0"/>
              <a:t> </a:t>
            </a:r>
            <a:r>
              <a:rPr lang="en-US" dirty="0" err="1" smtClean="0"/>
              <a:t>mıyım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Planlama</a:t>
            </a:r>
            <a:r>
              <a:rPr lang="en-US" dirty="0" smtClean="0"/>
              <a:t>,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r>
              <a:rPr lang="en-US" dirty="0" smtClean="0"/>
              <a:t>, </a:t>
            </a:r>
            <a:r>
              <a:rPr lang="en-US" dirty="0" err="1" smtClean="0"/>
              <a:t>Takım</a:t>
            </a:r>
            <a:r>
              <a:rPr lang="en-US" dirty="0" smtClean="0"/>
              <a:t> </a:t>
            </a:r>
            <a:r>
              <a:rPr lang="en-US" dirty="0" err="1" smtClean="0"/>
              <a:t>Çalışması</a:t>
            </a:r>
            <a:r>
              <a:rPr lang="en-US" dirty="0" smtClean="0"/>
              <a:t>, </a:t>
            </a:r>
            <a:r>
              <a:rPr lang="en-US" dirty="0" err="1" smtClean="0"/>
              <a:t>Sorun</a:t>
            </a:r>
            <a:r>
              <a:rPr lang="en-US" dirty="0" smtClean="0"/>
              <a:t> </a:t>
            </a:r>
            <a:r>
              <a:rPr lang="en-US" dirty="0" err="1" smtClean="0"/>
              <a:t>çözme</a:t>
            </a:r>
            <a:r>
              <a:rPr lang="en-US" dirty="0" smtClean="0"/>
              <a:t> </a:t>
            </a:r>
            <a:r>
              <a:rPr lang="en-US" dirty="0" err="1" smtClean="0"/>
              <a:t>becerilerimi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geliştiririm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17-24 </a:t>
            </a:r>
            <a:r>
              <a:rPr lang="en-US" dirty="0" err="1" smtClean="0"/>
              <a:t>yaş</a:t>
            </a:r>
            <a:r>
              <a:rPr lang="en-US" dirty="0" smtClean="0"/>
              <a:t> </a:t>
            </a:r>
            <a:r>
              <a:rPr lang="en-US" dirty="0" err="1" smtClean="0"/>
              <a:t>arası</a:t>
            </a:r>
            <a:r>
              <a:rPr lang="en-US" dirty="0" smtClean="0"/>
              <a:t> </a:t>
            </a:r>
            <a:r>
              <a:rPr lang="en-US" dirty="0" err="1" smtClean="0"/>
              <a:t>gençlere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2 </a:t>
            </a:r>
            <a:r>
              <a:rPr lang="en-US" dirty="0" err="1" smtClean="0"/>
              <a:t>haftalık</a:t>
            </a:r>
            <a:r>
              <a:rPr lang="en-US" dirty="0" smtClean="0"/>
              <a:t>  </a:t>
            </a:r>
            <a:r>
              <a:rPr lang="en-US" dirty="0" err="1" smtClean="0"/>
              <a:t>atölye</a:t>
            </a:r>
            <a:r>
              <a:rPr lang="en-US" dirty="0" smtClean="0"/>
              <a:t> </a:t>
            </a:r>
            <a:r>
              <a:rPr lang="en-US" dirty="0" err="1" smtClean="0"/>
              <a:t>çalışmasını</a:t>
            </a:r>
            <a:r>
              <a:rPr lang="en-US" dirty="0" smtClean="0"/>
              <a:t> </a:t>
            </a:r>
            <a:r>
              <a:rPr lang="en-US" dirty="0" err="1" smtClean="0"/>
              <a:t>toplam</a:t>
            </a:r>
            <a:r>
              <a:rPr lang="en-US" dirty="0" smtClean="0"/>
              <a:t> 20 </a:t>
            </a:r>
            <a:r>
              <a:rPr lang="en-US" dirty="0" err="1" smtClean="0"/>
              <a:t>öğrenci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gerçekleştirdik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136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Mart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7. </a:t>
            </a:r>
            <a:r>
              <a:rPr lang="en-US" dirty="0" err="1" smtClean="0"/>
              <a:t>Güzel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Öykü</a:t>
            </a:r>
            <a:r>
              <a:rPr lang="en-US" dirty="0" smtClean="0"/>
              <a:t> </a:t>
            </a:r>
            <a:r>
              <a:rPr lang="en-US" dirty="0" err="1" smtClean="0"/>
              <a:t>Yarışması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r>
              <a:rPr lang="en-US" dirty="0" smtClean="0"/>
              <a:t> </a:t>
            </a:r>
            <a:r>
              <a:rPr lang="en-US" dirty="0" err="1" smtClean="0"/>
              <a:t>açıklandı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Birinciliği</a:t>
            </a:r>
            <a:r>
              <a:rPr lang="en-US" dirty="0" smtClean="0"/>
              <a:t> İKİZ EVLER </a:t>
            </a:r>
            <a:r>
              <a:rPr lang="en-US" dirty="0" err="1" smtClean="0"/>
              <a:t>öyküsüyle</a:t>
            </a:r>
            <a:r>
              <a:rPr lang="en-US" dirty="0" smtClean="0"/>
              <a:t> AYŞE BAKİ,</a:t>
            </a:r>
          </a:p>
          <a:p>
            <a:r>
              <a:rPr lang="en-US" dirty="0" err="1" smtClean="0"/>
              <a:t>İkinciliği</a:t>
            </a:r>
            <a:r>
              <a:rPr lang="en-US" dirty="0" smtClean="0"/>
              <a:t> ANNEM NEDEN ÖLDÜ </a:t>
            </a:r>
            <a:r>
              <a:rPr lang="en-US" dirty="0" err="1" smtClean="0"/>
              <a:t>öyküsüyle</a:t>
            </a:r>
            <a:r>
              <a:rPr lang="en-US" dirty="0" smtClean="0"/>
              <a:t> FATMA NUR ÇELİK, </a:t>
            </a:r>
          </a:p>
          <a:p>
            <a:r>
              <a:rPr lang="en-US" dirty="0" err="1" smtClean="0"/>
              <a:t>Üçüncülüğü</a:t>
            </a:r>
            <a:r>
              <a:rPr lang="en-US" dirty="0" smtClean="0"/>
              <a:t> BEN HEP BURASIYIM </a:t>
            </a:r>
            <a:r>
              <a:rPr lang="en-US" dirty="0" err="1" smtClean="0"/>
              <a:t>öyküsüyle</a:t>
            </a:r>
            <a:r>
              <a:rPr lang="en-US" dirty="0" smtClean="0"/>
              <a:t> GÜRDAL GÖRHAN,</a:t>
            </a:r>
          </a:p>
          <a:p>
            <a:r>
              <a:rPr lang="en-US" dirty="0" err="1" smtClean="0"/>
              <a:t>Jüri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ödülünü</a:t>
            </a:r>
            <a:r>
              <a:rPr lang="en-US" dirty="0" smtClean="0"/>
              <a:t> FANUS </a:t>
            </a:r>
            <a:r>
              <a:rPr lang="en-US" dirty="0" err="1" smtClean="0"/>
              <a:t>öyküsüyle</a:t>
            </a:r>
            <a:r>
              <a:rPr lang="en-US" dirty="0" smtClean="0"/>
              <a:t> LEYLA YILDIRIM </a:t>
            </a:r>
            <a:r>
              <a:rPr lang="en-US" dirty="0" err="1" smtClean="0"/>
              <a:t>kazandı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Öykü</a:t>
            </a:r>
            <a:r>
              <a:rPr lang="en-US" dirty="0" smtClean="0"/>
              <a:t> </a:t>
            </a:r>
            <a:r>
              <a:rPr lang="en-US" dirty="0" err="1" smtClean="0"/>
              <a:t>yarışması</a:t>
            </a:r>
            <a:r>
              <a:rPr lang="en-US" dirty="0" smtClean="0"/>
              <a:t> </a:t>
            </a:r>
            <a:r>
              <a:rPr lang="en-US" dirty="0" err="1" smtClean="0"/>
              <a:t>yürütücümüz</a:t>
            </a:r>
            <a:r>
              <a:rPr lang="en-US" dirty="0" smtClean="0"/>
              <a:t> ERDENİZ </a:t>
            </a:r>
            <a:r>
              <a:rPr lang="en-US" dirty="0" err="1" smtClean="0"/>
              <a:t>TÜRKMEN’e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 err="1" smtClean="0"/>
              <a:t>Jüri</a:t>
            </a:r>
            <a:r>
              <a:rPr lang="en-US" dirty="0" smtClean="0"/>
              <a:t> </a:t>
            </a:r>
            <a:r>
              <a:rPr lang="en-US" dirty="0" err="1" smtClean="0"/>
              <a:t>Üyelerimiz</a:t>
            </a:r>
            <a:r>
              <a:rPr lang="en-US" dirty="0" smtClean="0"/>
              <a:t> NERMİN YILDIRIM, SİBEL ORAL, SİBEL SEZER, ÜMRAN ÖZBALCI </a:t>
            </a:r>
            <a:r>
              <a:rPr lang="en-US" dirty="0" err="1" smtClean="0"/>
              <a:t>ve</a:t>
            </a:r>
            <a:r>
              <a:rPr lang="en-US" dirty="0" smtClean="0"/>
              <a:t> OYA </a:t>
            </a:r>
            <a:r>
              <a:rPr lang="en-US" dirty="0" err="1" smtClean="0"/>
              <a:t>AKMAN’a</a:t>
            </a:r>
            <a:r>
              <a:rPr lang="en-US" dirty="0" smtClean="0"/>
              <a:t> </a:t>
            </a:r>
            <a:r>
              <a:rPr lang="en-US" dirty="0" err="1" smtClean="0"/>
              <a:t>teşekkür</a:t>
            </a:r>
            <a:r>
              <a:rPr lang="en-US" dirty="0" smtClean="0"/>
              <a:t> </a:t>
            </a:r>
            <a:r>
              <a:rPr lang="en-US" dirty="0" err="1" smtClean="0"/>
              <a:t>ederiz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879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 MART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2024 YILI KURUCULAR KURULU TOPLANTISI</a:t>
            </a:r>
          </a:p>
          <a:p>
            <a:endParaRPr lang="en-US" dirty="0"/>
          </a:p>
          <a:p>
            <a:r>
              <a:rPr lang="en-US" dirty="0" err="1" smtClean="0"/>
              <a:t>Güzel</a:t>
            </a:r>
            <a:r>
              <a:rPr lang="en-US" dirty="0" smtClean="0"/>
              <a:t> </a:t>
            </a:r>
            <a:r>
              <a:rPr lang="en-US" dirty="0" err="1" smtClean="0"/>
              <a:t>Ordu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Vakfı</a:t>
            </a:r>
            <a:r>
              <a:rPr lang="en-US" dirty="0" smtClean="0"/>
              <a:t> 2024 </a:t>
            </a:r>
            <a:r>
              <a:rPr lang="en-US" dirty="0" err="1" smtClean="0"/>
              <a:t>Yılı</a:t>
            </a:r>
            <a:r>
              <a:rPr lang="en-US" dirty="0" smtClean="0"/>
              <a:t> </a:t>
            </a:r>
            <a:r>
              <a:rPr lang="en-US" dirty="0" err="1" smtClean="0"/>
              <a:t>Kurucular</a:t>
            </a:r>
            <a:r>
              <a:rPr lang="en-US" dirty="0" smtClean="0"/>
              <a:t> </a:t>
            </a:r>
            <a:r>
              <a:rPr lang="en-US" dirty="0" err="1" smtClean="0"/>
              <a:t>Kurulu</a:t>
            </a:r>
            <a:r>
              <a:rPr lang="en-US" dirty="0" smtClean="0"/>
              <a:t> </a:t>
            </a:r>
            <a:r>
              <a:rPr lang="en-US" dirty="0" err="1" smtClean="0"/>
              <a:t>toplantısıDivan</a:t>
            </a:r>
            <a:r>
              <a:rPr lang="en-US" dirty="0" smtClean="0"/>
              <a:t> </a:t>
            </a:r>
            <a:r>
              <a:rPr lang="en-US" dirty="0" err="1" smtClean="0"/>
              <a:t>Başkanlığını</a:t>
            </a:r>
            <a:r>
              <a:rPr lang="en-US" dirty="0" smtClean="0"/>
              <a:t>  Mehmet </a:t>
            </a:r>
            <a:r>
              <a:rPr lang="en-US" dirty="0" err="1" smtClean="0"/>
              <a:t>Yıldız’ın</a:t>
            </a:r>
            <a:r>
              <a:rPr lang="en-US" dirty="0" smtClean="0"/>
              <a:t>, Divan </a:t>
            </a:r>
            <a:r>
              <a:rPr lang="en-US" dirty="0" err="1" smtClean="0"/>
              <a:t>Üyeliklerini</a:t>
            </a:r>
            <a:r>
              <a:rPr lang="en-US" dirty="0" smtClean="0"/>
              <a:t> </a:t>
            </a:r>
            <a:r>
              <a:rPr lang="en-US" dirty="0" err="1" smtClean="0"/>
              <a:t>Yllka</a:t>
            </a:r>
            <a:r>
              <a:rPr lang="en-US" dirty="0" smtClean="0"/>
              <a:t> </a:t>
            </a:r>
            <a:r>
              <a:rPr lang="en-US" dirty="0" err="1" smtClean="0"/>
              <a:t>Bytyqı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Ahmet</a:t>
            </a:r>
            <a:r>
              <a:rPr lang="en-US" dirty="0" smtClean="0"/>
              <a:t> </a:t>
            </a:r>
            <a:r>
              <a:rPr lang="en-US" dirty="0" err="1" smtClean="0"/>
              <a:t>Rüştü</a:t>
            </a:r>
            <a:r>
              <a:rPr lang="en-US" dirty="0" smtClean="0"/>
              <a:t> </a:t>
            </a:r>
            <a:r>
              <a:rPr lang="en-US" dirty="0" err="1" smtClean="0"/>
              <a:t>Aydın</a:t>
            </a:r>
            <a:r>
              <a:rPr lang="en-US" dirty="0" smtClean="0"/>
              <a:t> ın </a:t>
            </a:r>
            <a:r>
              <a:rPr lang="en-US" dirty="0" err="1" smtClean="0"/>
              <a:t>yaptığı</a:t>
            </a:r>
            <a:r>
              <a:rPr lang="en-US" dirty="0" smtClean="0"/>
              <a:t> Divan </a:t>
            </a:r>
            <a:r>
              <a:rPr lang="en-US" dirty="0" err="1" smtClean="0"/>
              <a:t>Kurulu</a:t>
            </a:r>
            <a:r>
              <a:rPr lang="en-US" dirty="0" smtClean="0"/>
              <a:t> </a:t>
            </a:r>
            <a:r>
              <a:rPr lang="en-US" dirty="0" err="1" smtClean="0"/>
              <a:t>yönetiminde</a:t>
            </a:r>
            <a:r>
              <a:rPr lang="en-US" dirty="0" smtClean="0"/>
              <a:t> </a:t>
            </a:r>
            <a:r>
              <a:rPr lang="en-US" dirty="0" err="1" smtClean="0"/>
              <a:t>Şişli</a:t>
            </a:r>
            <a:r>
              <a:rPr lang="en-US" dirty="0" smtClean="0"/>
              <a:t> </a:t>
            </a:r>
            <a:r>
              <a:rPr lang="en-US" dirty="0" err="1" smtClean="0"/>
              <a:t>Nazım</a:t>
            </a:r>
            <a:r>
              <a:rPr lang="en-US" dirty="0" smtClean="0"/>
              <a:t> </a:t>
            </a:r>
            <a:r>
              <a:rPr lang="en-US" dirty="0" err="1" smtClean="0"/>
              <a:t>Hikmet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Sanat</a:t>
            </a:r>
            <a:r>
              <a:rPr lang="en-US" dirty="0" smtClean="0"/>
              <a:t> </a:t>
            </a:r>
            <a:r>
              <a:rPr lang="en-US" dirty="0" err="1" smtClean="0"/>
              <a:t>Evi’nde</a:t>
            </a:r>
            <a:r>
              <a:rPr lang="en-US" dirty="0" smtClean="0"/>
              <a:t> </a:t>
            </a:r>
            <a:r>
              <a:rPr lang="en-US" dirty="0" err="1" smtClean="0"/>
              <a:t>Kurucular</a:t>
            </a:r>
            <a:r>
              <a:rPr lang="en-US" dirty="0" smtClean="0"/>
              <a:t> </a:t>
            </a:r>
            <a:r>
              <a:rPr lang="en-US" dirty="0" err="1" smtClean="0"/>
              <a:t>Kurulu</a:t>
            </a:r>
            <a:r>
              <a:rPr lang="en-US" dirty="0" smtClean="0"/>
              <a:t> </a:t>
            </a:r>
            <a:r>
              <a:rPr lang="en-US" dirty="0" err="1" smtClean="0"/>
              <a:t>üyelerimizin</a:t>
            </a:r>
            <a:r>
              <a:rPr lang="en-US" dirty="0" smtClean="0"/>
              <a:t> </a:t>
            </a:r>
            <a:r>
              <a:rPr lang="en-US" dirty="0" err="1" smtClean="0"/>
              <a:t>katılımıyla</a:t>
            </a:r>
            <a:r>
              <a:rPr lang="en-US" dirty="0" smtClean="0"/>
              <a:t> </a:t>
            </a:r>
            <a:r>
              <a:rPr lang="en-US" dirty="0" err="1" smtClean="0"/>
              <a:t>yapıldı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Üyelik</a:t>
            </a:r>
            <a:r>
              <a:rPr lang="en-US" dirty="0" smtClean="0"/>
              <a:t> </a:t>
            </a:r>
            <a:r>
              <a:rPr lang="en-US" dirty="0" err="1" smtClean="0"/>
              <a:t>başvurusu</a:t>
            </a:r>
            <a:r>
              <a:rPr lang="en-US" dirty="0" smtClean="0"/>
              <a:t> </a:t>
            </a:r>
            <a:r>
              <a:rPr lang="en-US" dirty="0" err="1" smtClean="0"/>
              <a:t>yapan</a:t>
            </a:r>
            <a:r>
              <a:rPr lang="en-US" dirty="0" smtClean="0"/>
              <a:t> </a:t>
            </a:r>
            <a:r>
              <a:rPr lang="en-US" dirty="0" err="1" smtClean="0"/>
              <a:t>Selis</a:t>
            </a:r>
            <a:r>
              <a:rPr lang="en-US" dirty="0" smtClean="0"/>
              <a:t> </a:t>
            </a:r>
            <a:r>
              <a:rPr lang="en-US" dirty="0" err="1" smtClean="0"/>
              <a:t>Katırcıoğlu</a:t>
            </a:r>
            <a:r>
              <a:rPr lang="en-US" dirty="0" smtClean="0"/>
              <a:t> </a:t>
            </a:r>
            <a:r>
              <a:rPr lang="en-US" dirty="0" err="1" smtClean="0"/>
              <a:t>Sakarya’nın</a:t>
            </a:r>
            <a:r>
              <a:rPr lang="en-US" dirty="0" smtClean="0"/>
              <a:t> </a:t>
            </a:r>
            <a:r>
              <a:rPr lang="en-US" dirty="0" err="1" smtClean="0"/>
              <a:t>üyelik</a:t>
            </a:r>
            <a:r>
              <a:rPr lang="en-US" dirty="0" smtClean="0"/>
              <a:t> </a:t>
            </a:r>
            <a:r>
              <a:rPr lang="en-US" dirty="0" err="1" smtClean="0"/>
              <a:t>başvurusu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edildi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72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14 MART 2024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 Kat </a:t>
            </a:r>
            <a:r>
              <a:rPr lang="en-US" dirty="0" err="1" smtClean="0"/>
              <a:t>Salon’da</a:t>
            </a:r>
            <a:r>
              <a:rPr lang="en-US" dirty="0" smtClean="0"/>
              <a:t> </a:t>
            </a:r>
            <a:r>
              <a:rPr lang="en-US" dirty="0" err="1" smtClean="0"/>
              <a:t>Perşembe</a:t>
            </a:r>
            <a:r>
              <a:rPr lang="en-US" dirty="0" smtClean="0"/>
              <a:t> </a:t>
            </a:r>
            <a:r>
              <a:rPr lang="en-US" dirty="0" err="1" smtClean="0"/>
              <a:t>Sineması</a:t>
            </a:r>
            <a:r>
              <a:rPr lang="en-US" dirty="0" smtClean="0"/>
              <a:t> </a:t>
            </a:r>
            <a:r>
              <a:rPr lang="en-US" dirty="0" err="1" smtClean="0"/>
              <a:t>etkinliğinde</a:t>
            </a:r>
            <a:r>
              <a:rPr lang="en-US" dirty="0" smtClean="0"/>
              <a:t> </a:t>
            </a:r>
            <a:r>
              <a:rPr lang="en-US" dirty="0" err="1" smtClean="0"/>
              <a:t>Yönetmen</a:t>
            </a:r>
            <a:r>
              <a:rPr lang="en-US" dirty="0" smtClean="0"/>
              <a:t> AMJAD AL </a:t>
            </a:r>
            <a:r>
              <a:rPr lang="en-US" dirty="0" err="1" smtClean="0"/>
              <a:t>RASHEAD’ın</a:t>
            </a:r>
            <a:r>
              <a:rPr lang="en-US" dirty="0" smtClean="0"/>
              <a:t> İNŞALLAH ERKEK OLUR </a:t>
            </a:r>
            <a:r>
              <a:rPr lang="en-US" dirty="0" err="1" smtClean="0"/>
              <a:t>filmini</a:t>
            </a:r>
            <a:r>
              <a:rPr lang="en-US" dirty="0" smtClean="0"/>
              <a:t> </a:t>
            </a:r>
            <a:r>
              <a:rPr lang="en-US" dirty="0" err="1" smtClean="0"/>
              <a:t>sinefillerle</a:t>
            </a:r>
            <a:r>
              <a:rPr lang="en-US" dirty="0" smtClean="0"/>
              <a:t>  </a:t>
            </a:r>
            <a:r>
              <a:rPr lang="en-US" dirty="0" err="1" smtClean="0"/>
              <a:t>buluşturduk</a:t>
            </a:r>
            <a:r>
              <a:rPr lang="en-US" dirty="0" smtClean="0"/>
              <a:t>.</a:t>
            </a:r>
          </a:p>
          <a:p>
            <a:r>
              <a:rPr lang="en-US" dirty="0" smtClean="0"/>
              <a:t> Film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Nur</a:t>
            </a:r>
            <a:r>
              <a:rPr lang="en-US" dirty="0" smtClean="0"/>
              <a:t> </a:t>
            </a:r>
            <a:r>
              <a:rPr lang="en-US" dirty="0" err="1" smtClean="0"/>
              <a:t>Kazancı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interaktif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 film </a:t>
            </a:r>
            <a:r>
              <a:rPr lang="en-US" dirty="0" err="1" smtClean="0"/>
              <a:t>okuması</a:t>
            </a:r>
            <a:r>
              <a:rPr lang="en-US" dirty="0" smtClean="0"/>
              <a:t> </a:t>
            </a:r>
            <a:r>
              <a:rPr lang="en-US" dirty="0" err="1" smtClean="0"/>
              <a:t>gerçekleştirdik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63783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575</TotalTime>
  <Words>2497</Words>
  <Application>Microsoft Macintosh PowerPoint</Application>
  <PresentationFormat>On-screen Show (4:3)</PresentationFormat>
  <Paragraphs>200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 Black </vt:lpstr>
      <vt:lpstr>Güzel Ordu Kültür Sanat Vakfı</vt:lpstr>
      <vt:lpstr>1 OCAK 2O24</vt:lpstr>
      <vt:lpstr>5 Şubat 2024</vt:lpstr>
      <vt:lpstr>15 Şubat 2024</vt:lpstr>
      <vt:lpstr>26 Şubat 2024</vt:lpstr>
      <vt:lpstr>5 Mart 2024</vt:lpstr>
      <vt:lpstr>5 Mart 2024</vt:lpstr>
      <vt:lpstr>10 MART 2024</vt:lpstr>
      <vt:lpstr>14 MART 2024</vt:lpstr>
      <vt:lpstr>16 MART 2024</vt:lpstr>
      <vt:lpstr>18 MART 2024</vt:lpstr>
      <vt:lpstr>19 MART 2024</vt:lpstr>
      <vt:lpstr>23 MART 2024</vt:lpstr>
      <vt:lpstr>1 NİSAN 2024</vt:lpstr>
      <vt:lpstr>4 NİSAN 2024</vt:lpstr>
      <vt:lpstr>6 NİSAN 2024</vt:lpstr>
      <vt:lpstr>23 NİSAN 2024</vt:lpstr>
      <vt:lpstr>3 MAYIS 2024 </vt:lpstr>
      <vt:lpstr>20 MAYIS 2024</vt:lpstr>
      <vt:lpstr>31 MAYIS 2024</vt:lpstr>
      <vt:lpstr>5 HAZİRAN 2024</vt:lpstr>
      <vt:lpstr>5 TEMMUZ 2024</vt:lpstr>
      <vt:lpstr>6 TEMMUZ 2024</vt:lpstr>
      <vt:lpstr>16 TEMMUZ 2024</vt:lpstr>
      <vt:lpstr>31 TEMMUZ 2024</vt:lpstr>
      <vt:lpstr>15 AĞUSTOS 2024</vt:lpstr>
      <vt:lpstr>25 AĞUSTOS 2024</vt:lpstr>
      <vt:lpstr>25 AĞUSTOS 2025</vt:lpstr>
      <vt:lpstr>15 EYLÜL 2024</vt:lpstr>
      <vt:lpstr>25 EKİM 2024</vt:lpstr>
      <vt:lpstr>26 EKİM 2024</vt:lpstr>
      <vt:lpstr>5 KASIM 2024</vt:lpstr>
      <vt:lpstr>12 Kasım 2024</vt:lpstr>
      <vt:lpstr>13 KASIM 2024</vt:lpstr>
      <vt:lpstr>14 KASIM 2024</vt:lpstr>
      <vt:lpstr>15 kasım 2024</vt:lpstr>
      <vt:lpstr>16 KASIM 2024</vt:lpstr>
      <vt:lpstr>16 kasım 2024</vt:lpstr>
      <vt:lpstr>16 KASIM 2024</vt:lpstr>
      <vt:lpstr>16 KASIM 2024</vt:lpstr>
      <vt:lpstr>17 KASIM 2024</vt:lpstr>
      <vt:lpstr>8 ARALIK 2024</vt:lpstr>
      <vt:lpstr>19 ARALIK 2024</vt:lpstr>
      <vt:lpstr>31 ARALIK 2024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Güzel Ordu Kültür Sanat Vakfı</dc:title>
  <dc:creator>gzlordu</dc:creator>
  <cp:lastModifiedBy>gzlordu</cp:lastModifiedBy>
  <cp:revision>44</cp:revision>
  <dcterms:created xsi:type="dcterms:W3CDTF">2025-01-25T09:56:10Z</dcterms:created>
  <dcterms:modified xsi:type="dcterms:W3CDTF">2025-01-26T06:19:19Z</dcterms:modified>
</cp:coreProperties>
</file>